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8" r:id="rId3"/>
    <p:sldId id="256" r:id="rId4"/>
    <p:sldId id="259" r:id="rId5"/>
    <p:sldId id="274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18.jpeg"/><Relationship Id="rId9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Дидактический материал</a:t>
            </a:r>
            <a:br>
              <a:rPr lang="ru-RU" altLang="ru-RU" sz="54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altLang="ru-RU" dirty="0" smtClean="0">
                <a:solidFill>
                  <a:schemeClr val="tx1"/>
                </a:solidFill>
                <a:latin typeface="Monotype Corsiva" pitchFamily="66" charset="0"/>
              </a:rPr>
              <a:t>к курсу «От самого до самого»</a:t>
            </a:r>
            <a:endParaRPr lang="ru-RU" altLang="ru-RU" sz="54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60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4292600"/>
            <a:ext cx="6400800" cy="1473200"/>
          </a:xfrm>
        </p:spPr>
        <p:txBody>
          <a:bodyPr/>
          <a:lstStyle/>
          <a:p>
            <a:pPr algn="r" eaLnBrk="1" hangingPunct="1"/>
            <a:r>
              <a:rPr lang="ru-RU" altLang="ru-RU" smtClean="0">
                <a:solidFill>
                  <a:schemeClr val="tx1"/>
                </a:solidFill>
              </a:rPr>
              <a:t>Учитель ИЗО: Устюгова П.Г.</a:t>
            </a:r>
          </a:p>
          <a:p>
            <a:pPr algn="r" eaLnBrk="1" hangingPunct="1"/>
            <a:endParaRPr lang="ru-RU" altLang="ru-RU" smtClean="0">
              <a:solidFill>
                <a:schemeClr val="tx1"/>
              </a:solidFill>
            </a:endParaRPr>
          </a:p>
          <a:p>
            <a:pPr algn="r" eaLnBrk="1" hangingPunct="1"/>
            <a:endParaRPr lang="ru-RU" altLang="ru-RU" smtClean="0">
              <a:solidFill>
                <a:schemeClr val="tx1"/>
              </a:solidFill>
            </a:endParaRPr>
          </a:p>
          <a:p>
            <a:pPr algn="r" eaLnBrk="1" hangingPunct="1"/>
            <a:endParaRPr lang="ru-RU" altLang="ru-RU" smtClean="0">
              <a:solidFill>
                <a:schemeClr val="tx1"/>
              </a:solidFill>
            </a:endParaRP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2843213" y="476250"/>
            <a:ext cx="283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МОУ «Поедугинская ООШ»</a:t>
            </a:r>
          </a:p>
        </p:txBody>
      </p:sp>
      <p:sp>
        <p:nvSpPr>
          <p:cNvPr id="46085" name="Прямоугольник 4"/>
          <p:cNvSpPr>
            <a:spLocks noChangeArrowheads="1"/>
          </p:cNvSpPr>
          <p:nvPr/>
        </p:nvSpPr>
        <p:spPr bwMode="auto">
          <a:xfrm>
            <a:off x="3397250" y="5986463"/>
            <a:ext cx="1725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</a:rPr>
              <a:t>Поедуги, 2107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www.bankreceptov.ru/pict/cokot_txt-04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332656"/>
            <a:ext cx="2766248" cy="1440160"/>
          </a:xfrm>
          <a:prstGeom prst="rect">
            <a:avLst/>
          </a:prstGeom>
          <a:noFill/>
        </p:spPr>
      </p:pic>
      <p:pic>
        <p:nvPicPr>
          <p:cNvPr id="23556" name="Picture 4" descr="Муха-Цокотуха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988840"/>
            <a:ext cx="3936422" cy="4566250"/>
          </a:xfrm>
          <a:prstGeom prst="rect">
            <a:avLst/>
          </a:prstGeom>
          <a:noFill/>
        </p:spPr>
      </p:pic>
      <p:pic>
        <p:nvPicPr>
          <p:cNvPr id="23558" name="Picture 6" descr="https://www.bankreceptov.ru/pict/cokot_txt-05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31957" y="2143116"/>
            <a:ext cx="3822174" cy="2005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Муха-Цокотуха. Корней Иванович Чуковск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7150"/>
            <a:ext cx="5715000" cy="6800850"/>
          </a:xfrm>
          <a:prstGeom prst="rect">
            <a:avLst/>
          </a:prstGeom>
          <a:noFill/>
        </p:spPr>
      </p:pic>
      <p:pic>
        <p:nvPicPr>
          <p:cNvPr id="24580" name="Picture 4" descr="https://www.bankreceptov.ru/pict/cokot_txt-06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7134" y="1052736"/>
            <a:ext cx="2666499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Муха-Цокотуха. Чуковск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0"/>
            <a:ext cx="5715000" cy="6419851"/>
          </a:xfrm>
          <a:prstGeom prst="rect">
            <a:avLst/>
          </a:prstGeom>
          <a:noFill/>
        </p:spPr>
      </p:pic>
      <p:pic>
        <p:nvPicPr>
          <p:cNvPr id="25604" name="Picture 4" descr="https://www.bankreceptov.ru/pict/cokot_txt-07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843351"/>
            <a:ext cx="2611392" cy="473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Муха-Цокотуха. (сказка с картинками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0042"/>
            <a:ext cx="5715000" cy="5657851"/>
          </a:xfrm>
          <a:prstGeom prst="rect">
            <a:avLst/>
          </a:prstGeom>
          <a:noFill/>
        </p:spPr>
      </p:pic>
      <p:pic>
        <p:nvPicPr>
          <p:cNvPr id="26628" name="Picture 4" descr="https://www.bankreceptov.ru/pict/cokot_txt-0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56140" y="37108"/>
            <a:ext cx="2817540" cy="6560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Муха-Цокотуха (сказка с картинками)</a:t>
            </a:r>
          </a:p>
          <a:p>
            <a:r>
              <a:rPr lang="en-US" dirty="0" err="1" smtClean="0"/>
              <a:t>bankreceptov.ru›skazki</a:t>
            </a:r>
            <a:r>
              <a:rPr lang="en-US" dirty="0" smtClean="0"/>
              <a:t>/skazki-0040.shtml</a:t>
            </a:r>
            <a:r>
              <a:rPr lang="ru-RU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7844e10e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6" y="116632"/>
            <a:ext cx="1469432" cy="243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ello_html_69fcedbf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320" y="211495"/>
            <a:ext cx="1950088" cy="1450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ello_html_561f6318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00" y="2695424"/>
            <a:ext cx="1428760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ello_html_2e47f6e2.jpg"/>
          <p:cNvPicPr/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113" y="211495"/>
            <a:ext cx="1955160" cy="1522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ello_html_m17e4fd95.jpg"/>
          <p:cNvPicPr/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54" y="2084622"/>
            <a:ext cx="1285884" cy="164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ello_html_m23aea33.jpg"/>
          <p:cNvPicPr/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40" y="1875637"/>
            <a:ext cx="1428761" cy="2136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ello_html_m53c540a8.jpg"/>
          <p:cNvPicPr/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494" y="2093445"/>
            <a:ext cx="1785950" cy="120395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99585" y="5118225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Исходя от материалов определи основание для группировки, укажите название групп, выбрав из перечня нужную репродукцию</a:t>
            </a:r>
            <a:endParaRPr lang="ru-RU" dirty="0"/>
          </a:p>
        </p:txBody>
      </p:sp>
      <p:pic>
        <p:nvPicPr>
          <p:cNvPr id="15" name="Рисунок 14" descr="hello_html_72d02368.jpg"/>
          <p:cNvPicPr/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53" y="2003924"/>
            <a:ext cx="2000264" cy="1457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06" name="Picture 2" descr="https://im0-tub-ru.yandex.net/i?id=e8e3aff30654a30e356e43c7b75931ff&amp;n=33&amp;h=215&amp;w=29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318602" y="246781"/>
            <a:ext cx="2190367" cy="16238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55858" y="2196266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52458" y="1324823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660563" y="1293153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170079" y="1466629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302020" y="4064194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64109" y="3461567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72272" y="3596882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541090" y="2970911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648080" y="3059965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68764" y="4063309"/>
            <a:ext cx="7057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Назови художественные материалы</a:t>
            </a:r>
            <a:r>
              <a:rPr lang="ru-RU" dirty="0" smtClean="0">
                <a:solidFill>
                  <a:prstClr val="black"/>
                </a:solidFill>
              </a:rPr>
              <a:t>,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которые использует художник в своем творчестве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0092" y="4712588"/>
            <a:ext cx="1516762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живописные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1578" y="4731864"/>
            <a:ext cx="1582484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графические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66444" y="4709640"/>
            <a:ext cx="1670650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скульптурные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0006" y="5767295"/>
            <a:ext cx="132440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Живопись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89974" y="5768435"/>
            <a:ext cx="107914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графика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552458" y="5768435"/>
            <a:ext cx="1374094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скульптура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270503" y="5764556"/>
            <a:ext cx="149592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749992" y="5757728"/>
            <a:ext cx="64472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ДПИ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622374" y="6340678"/>
            <a:ext cx="38523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Виды изобразительного искусства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6474711" y="6137767"/>
            <a:ext cx="795792" cy="202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05" name="Прямая со стрелкой 21504"/>
          <p:cNvCxnSpPr/>
          <p:nvPr/>
        </p:nvCxnSpPr>
        <p:spPr>
          <a:xfrm flipH="1" flipV="1">
            <a:off x="1458473" y="6137767"/>
            <a:ext cx="1163901" cy="202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08" name="Прямая со стрелкой 21507"/>
          <p:cNvCxnSpPr/>
          <p:nvPr/>
        </p:nvCxnSpPr>
        <p:spPr>
          <a:xfrm flipH="1" flipV="1">
            <a:off x="3020562" y="6137767"/>
            <a:ext cx="255294" cy="202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11" name="Прямая со стрелкой 21510"/>
          <p:cNvCxnSpPr>
            <a:endCxn id="13" idx="2"/>
          </p:cNvCxnSpPr>
          <p:nvPr/>
        </p:nvCxnSpPr>
        <p:spPr>
          <a:xfrm flipV="1">
            <a:off x="4239505" y="6137767"/>
            <a:ext cx="0" cy="202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13" name="Прямая со стрелкой 21512"/>
          <p:cNvCxnSpPr/>
          <p:nvPr/>
        </p:nvCxnSpPr>
        <p:spPr>
          <a:xfrm flipV="1">
            <a:off x="5479031" y="6127060"/>
            <a:ext cx="181532" cy="213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зо натюрморт\(((()))))0img11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2647267" cy="1857388"/>
          </a:xfrm>
          <a:prstGeom prst="rect">
            <a:avLst/>
          </a:prstGeom>
          <a:noFill/>
        </p:spPr>
      </p:pic>
      <p:pic>
        <p:nvPicPr>
          <p:cNvPr id="1028" name="Picture 4" descr="E:\изо натюрморт\8b67db86cad5e4559b2eefa8ed779c5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0332" y="357166"/>
            <a:ext cx="2614598" cy="1965528"/>
          </a:xfrm>
          <a:prstGeom prst="rect">
            <a:avLst/>
          </a:prstGeom>
          <a:noFill/>
        </p:spPr>
      </p:pic>
      <p:pic>
        <p:nvPicPr>
          <p:cNvPr id="1029" name="Picture 5" descr="E:\изо натюрморт\3380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52" y="4572008"/>
            <a:ext cx="2501188" cy="1737312"/>
          </a:xfrm>
          <a:prstGeom prst="rect">
            <a:avLst/>
          </a:prstGeom>
          <a:noFill/>
        </p:spPr>
      </p:pic>
      <p:pic>
        <p:nvPicPr>
          <p:cNvPr id="1030" name="Picture 6" descr="E:\изо натюрморт\38516_846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4572008"/>
            <a:ext cx="1535909" cy="2047878"/>
          </a:xfrm>
          <a:prstGeom prst="rect">
            <a:avLst/>
          </a:prstGeom>
          <a:noFill/>
        </p:spPr>
      </p:pic>
      <p:pic>
        <p:nvPicPr>
          <p:cNvPr id="1031" name="Picture 7" descr="E:\изо натюрморт\9060317_8bf9bbd19a23ef1446cfcd5689cf43f0_80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67511" y="4601327"/>
            <a:ext cx="2214578" cy="1707993"/>
          </a:xfrm>
          <a:prstGeom prst="rect">
            <a:avLst/>
          </a:prstGeom>
          <a:noFill/>
        </p:spPr>
      </p:pic>
      <p:pic>
        <p:nvPicPr>
          <p:cNvPr id="1032" name="Picture 8" descr="E:\изо натюрморт\110892380_ngr1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58" y="2428868"/>
            <a:ext cx="3119436" cy="2076653"/>
          </a:xfrm>
          <a:prstGeom prst="rect">
            <a:avLst/>
          </a:prstGeom>
          <a:noFill/>
        </p:spPr>
      </p:pic>
      <p:pic>
        <p:nvPicPr>
          <p:cNvPr id="1033" name="Picture 9" descr="E:\изо натюрморт\f_natyurmort-s-krasnym-sharfom_skripchenko_lyudmila_135861254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35233" y="2595550"/>
            <a:ext cx="2211881" cy="3281721"/>
          </a:xfrm>
          <a:prstGeom prst="rect">
            <a:avLst/>
          </a:prstGeom>
          <a:noFill/>
        </p:spPr>
      </p:pic>
      <p:pic>
        <p:nvPicPr>
          <p:cNvPr id="1034" name="Picture 10" descr="E:\изо натюрморт\hello_html_c6b6a3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75856" y="326941"/>
            <a:ext cx="2737807" cy="2025978"/>
          </a:xfrm>
          <a:prstGeom prst="rect">
            <a:avLst/>
          </a:prstGeom>
          <a:noFill/>
        </p:spPr>
      </p:pic>
      <p:pic>
        <p:nvPicPr>
          <p:cNvPr id="11" name="Picture 4" descr="E:\изо натюрморт\hello_html_m3eba29ce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831876" y="2428868"/>
            <a:ext cx="2640321" cy="193623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69369" y="1838784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696804" y="1953362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23565" y="1953362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2609" y="4136189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5703" y="3985628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5781" y="5939988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93708" y="6250554"/>
            <a:ext cx="2821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75595" y="5914405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46661" y="5491100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изо натюрморт\hello_html_160d907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1638944" cy="2587807"/>
          </a:xfrm>
          <a:prstGeom prst="rect">
            <a:avLst/>
          </a:prstGeom>
          <a:noFill/>
        </p:spPr>
      </p:pic>
      <p:pic>
        <p:nvPicPr>
          <p:cNvPr id="2051" name="Picture 3" descr="E:\изо натюрморт\hello_html_6f0867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8019" y="285728"/>
            <a:ext cx="2028565" cy="1433519"/>
          </a:xfrm>
          <a:prstGeom prst="rect">
            <a:avLst/>
          </a:prstGeom>
          <a:noFill/>
        </p:spPr>
      </p:pic>
      <p:pic>
        <p:nvPicPr>
          <p:cNvPr id="2052" name="Picture 4" descr="E:\изо натюрморт\hello_html_m3eba29c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1857364"/>
            <a:ext cx="2078191" cy="1524007"/>
          </a:xfrm>
          <a:prstGeom prst="rect">
            <a:avLst/>
          </a:prstGeom>
          <a:noFill/>
        </p:spPr>
      </p:pic>
      <p:pic>
        <p:nvPicPr>
          <p:cNvPr id="2053" name="Picture 5" descr="E:\изо натюрморт\hello_html_m4ba2936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49960" y="801833"/>
            <a:ext cx="2530096" cy="2000264"/>
          </a:xfrm>
          <a:prstGeom prst="rect">
            <a:avLst/>
          </a:prstGeom>
          <a:noFill/>
        </p:spPr>
      </p:pic>
      <p:pic>
        <p:nvPicPr>
          <p:cNvPr id="2056" name="Picture 8" descr="E:\изо натюрморт\image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409" y="2949784"/>
            <a:ext cx="2629277" cy="1786229"/>
          </a:xfrm>
          <a:prstGeom prst="rect">
            <a:avLst/>
          </a:prstGeom>
          <a:noFill/>
        </p:spPr>
      </p:pic>
      <p:pic>
        <p:nvPicPr>
          <p:cNvPr id="2058" name="Picture 10" descr="E:\изо натюрморт\img1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800" y="3465858"/>
            <a:ext cx="2376264" cy="3097629"/>
          </a:xfrm>
          <a:prstGeom prst="rect">
            <a:avLst/>
          </a:prstGeom>
          <a:noFill/>
        </p:spPr>
      </p:pic>
      <p:pic>
        <p:nvPicPr>
          <p:cNvPr id="2059" name="Picture 11" descr="E:\изо натюрморт\img1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65610" y="4924772"/>
            <a:ext cx="2428892" cy="1747098"/>
          </a:xfrm>
          <a:prstGeom prst="rect">
            <a:avLst/>
          </a:prstGeom>
          <a:noFill/>
        </p:spPr>
      </p:pic>
      <p:pic>
        <p:nvPicPr>
          <p:cNvPr id="2060" name="Picture 12" descr="E:\изо натюрморт\natur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0" y="3516607"/>
            <a:ext cx="2057286" cy="1377953"/>
          </a:xfrm>
          <a:prstGeom prst="rect">
            <a:avLst/>
          </a:prstGeom>
          <a:noFill/>
        </p:spPr>
      </p:pic>
      <p:pic>
        <p:nvPicPr>
          <p:cNvPr id="2061" name="Picture 13" descr="E:\изо натюрморт\natyurmort-guashyu-l3652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20" y="5072074"/>
            <a:ext cx="2286016" cy="1582351"/>
          </a:xfrm>
          <a:prstGeom prst="rect">
            <a:avLst/>
          </a:prstGeom>
          <a:noFill/>
        </p:spPr>
      </p:pic>
      <p:pic>
        <p:nvPicPr>
          <p:cNvPr id="2062" name="Picture 14" descr="E:\изо натюрморт\post-51074-1260707895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82697" y="285728"/>
            <a:ext cx="1846989" cy="243345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546732" y="2426420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936617" y="1349915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0680" y="2999937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673562" y="2426420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23192" y="2349848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61299" y="4551347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5242" y="6264671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6016" y="6124748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23192" y="4366681"/>
            <a:ext cx="3064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2944" y="6264671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42" y="836712"/>
            <a:ext cx="8654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Почему все натюрморты такие разные, а иногда чуть ли не противоположные.</a:t>
            </a:r>
          </a:p>
          <a:p>
            <a:r>
              <a:rPr lang="ru-RU" dirty="0" smtClean="0"/>
              <a:t>От чего это зависит?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19" y="1483043"/>
            <a:ext cx="8930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Натюрморт – это жанр ИЗО, где изображаются не только предметы, окружающие</a:t>
            </a:r>
          </a:p>
          <a:p>
            <a:r>
              <a:rPr lang="ru-RU" dirty="0" smtClean="0"/>
              <a:t>художника, но и его душа, его чувства и настроение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1422" y="4293096"/>
            <a:ext cx="3974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Распределите репродукции картин </a:t>
            </a:r>
          </a:p>
          <a:p>
            <a:r>
              <a:rPr lang="ru-RU" dirty="0" smtClean="0"/>
              <a:t>художников по настроению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242" y="5097958"/>
            <a:ext cx="40417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Распределите репродукции картин </a:t>
            </a:r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художников </a:t>
            </a:r>
            <a:r>
              <a:rPr lang="ru-RU" dirty="0">
                <a:solidFill>
                  <a:prstClr val="black"/>
                </a:solidFill>
              </a:rPr>
              <a:t>по </a:t>
            </a:r>
            <a:r>
              <a:rPr lang="ru-RU" dirty="0" smtClean="0">
                <a:solidFill>
                  <a:prstClr val="black"/>
                </a:solidFill>
              </a:rPr>
              <a:t>выразительности цвета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840" y="6021288"/>
            <a:ext cx="4050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Распределите репродукции картин </a:t>
            </a:r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художников </a:t>
            </a:r>
            <a:r>
              <a:rPr lang="ru-RU" dirty="0">
                <a:solidFill>
                  <a:prstClr val="black"/>
                </a:solidFill>
              </a:rPr>
              <a:t>по </a:t>
            </a:r>
            <a:r>
              <a:rPr lang="ru-RU" dirty="0" smtClean="0">
                <a:solidFill>
                  <a:prstClr val="black"/>
                </a:solidFill>
              </a:rPr>
              <a:t>освещению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048" y="2270071"/>
            <a:ext cx="40365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Распределите репродукции картин художников </a:t>
            </a:r>
            <a:r>
              <a:rPr lang="ru-RU" dirty="0" smtClean="0">
                <a:solidFill>
                  <a:prstClr val="black"/>
                </a:solidFill>
              </a:rPr>
              <a:t>по художественному материалу исполнения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422" y="3458822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Распределите репродукции картин </a:t>
            </a:r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художников </a:t>
            </a:r>
            <a:r>
              <a:rPr lang="ru-RU" dirty="0">
                <a:solidFill>
                  <a:prstClr val="black"/>
                </a:solidFill>
              </a:rPr>
              <a:t>по </a:t>
            </a:r>
            <a:r>
              <a:rPr lang="ru-RU" dirty="0" smtClean="0">
                <a:solidFill>
                  <a:prstClr val="black"/>
                </a:solidFill>
              </a:rPr>
              <a:t>содержанию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498" y="232776"/>
            <a:ext cx="645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общего у всех изображений? Дай название основанию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65608" y="225675"/>
            <a:ext cx="14350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Натюрморт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76747" y="2740484"/>
            <a:ext cx="2113079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Акварель, гуашь, </a:t>
            </a:r>
          </a:p>
          <a:p>
            <a:r>
              <a:rPr lang="ru-RU" dirty="0" smtClean="0"/>
              <a:t>масло, темпера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322007" y="2134785"/>
            <a:ext cx="162736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Живописный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28363" y="2160037"/>
            <a:ext cx="1677062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Графический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628788" y="2740483"/>
            <a:ext cx="2071401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Карандаш, уголь,</a:t>
            </a:r>
          </a:p>
          <a:p>
            <a:r>
              <a:rPr lang="ru-RU" dirty="0" smtClean="0"/>
              <a:t>Сангина, пастель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076747" y="3646765"/>
            <a:ext cx="5067253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Фрукты, цветы, вазы с цветами, снедь, посуда,  бытовые предметы, учебные принадлежности... 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59726" y="4529308"/>
            <a:ext cx="358463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Спокойный, радостный, тихий,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322007" y="5115403"/>
            <a:ext cx="4660250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Яркий, буйство красок, мягкий, теплый,</a:t>
            </a:r>
          </a:p>
          <a:p>
            <a:r>
              <a:rPr lang="ru-RU" dirty="0" smtClean="0"/>
              <a:t>контрастный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58963" y="6021288"/>
            <a:ext cx="4339650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Центральное, боковое, сверху справа,</a:t>
            </a:r>
          </a:p>
          <a:p>
            <a:r>
              <a:rPr lang="ru-RU" dirty="0" smtClean="0"/>
              <a:t>Сверху слева, сзади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12" idx="2"/>
          </p:cNvCxnSpPr>
          <p:nvPr/>
        </p:nvCxnSpPr>
        <p:spPr>
          <a:xfrm>
            <a:off x="7783112" y="595007"/>
            <a:ext cx="0" cy="1534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2"/>
          </p:cNvCxnSpPr>
          <p:nvPr/>
        </p:nvCxnSpPr>
        <p:spPr>
          <a:xfrm flipH="1">
            <a:off x="5652120" y="595007"/>
            <a:ext cx="2130992" cy="1534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33286" y="2529369"/>
            <a:ext cx="0" cy="202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6" idx="2"/>
            <a:endCxn id="17" idx="0"/>
          </p:cNvCxnSpPr>
          <p:nvPr/>
        </p:nvCxnSpPr>
        <p:spPr>
          <a:xfrm flipH="1">
            <a:off x="7664489" y="2529369"/>
            <a:ext cx="2405" cy="211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64088" y="3386815"/>
            <a:ext cx="288032" cy="25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828363" y="3386814"/>
            <a:ext cx="479941" cy="259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796136" y="4293096"/>
            <a:ext cx="0" cy="23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96136" y="4898640"/>
            <a:ext cx="0" cy="19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96136" y="5761734"/>
            <a:ext cx="0" cy="259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54" y="188640"/>
            <a:ext cx="4476762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Герои сказки по характеру, отношению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6602" y="1401203"/>
            <a:ext cx="232046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“собрание гостей”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60453" y="1416594"/>
            <a:ext cx="62574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паук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3088" y="2214554"/>
            <a:ext cx="546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Муха,2) Комар,3) бабушка Пчела,4) Бабочка,</a:t>
            </a:r>
          </a:p>
          <a:p>
            <a:r>
              <a:rPr lang="ru-RU" dirty="0" smtClean="0"/>
              <a:t>5) Кузнечик,6) Клоп,7) Муравей с </a:t>
            </a:r>
            <a:r>
              <a:rPr lang="ru-RU" dirty="0" err="1" smtClean="0"/>
              <a:t>Муравьихою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8904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arenR"/>
            </a:pPr>
            <a:r>
              <a:rPr lang="ru-RU" dirty="0" smtClean="0"/>
              <a:t>тараканы,2) букашки,3) блошки,4) жуки, 5) червяки,6) козявки, </a:t>
            </a:r>
          </a:p>
          <a:p>
            <a:pPr algn="ctr"/>
            <a:r>
              <a:rPr lang="ru-RU" dirty="0" smtClean="0"/>
              <a:t>7) светляки, 8) сороконожки, 9) мотыльки, 10) бабочки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83671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добро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14991" y="8592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зло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83193" y="702150"/>
            <a:ext cx="1882247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положительные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68273" y="702150"/>
            <a:ext cx="1810111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отрицательные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702150"/>
            <a:ext cx="1585690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нейтральные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57639" y="1416594"/>
            <a:ext cx="69281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муха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41571" y="1410087"/>
            <a:ext cx="8306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комар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747" y="2353053"/>
            <a:ext cx="3214341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Персонажи сказки по имени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39254" y="3260666"/>
            <a:ext cx="5527475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Персонажи сказки во множественном количестве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9254" y="4581128"/>
            <a:ext cx="3126177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По отношению друг к другу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38036" y="4581128"/>
            <a:ext cx="69281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муха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72066" y="4559764"/>
            <a:ext cx="6639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паук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917117" y="4559764"/>
            <a:ext cx="7585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гости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357988" y="4559764"/>
            <a:ext cx="8306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комар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903541" y="5313479"/>
            <a:ext cx="1818126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Добрая</a:t>
            </a:r>
          </a:p>
          <a:p>
            <a:r>
              <a:rPr lang="ru-RU" dirty="0" smtClean="0"/>
              <a:t>Гостеприимная</a:t>
            </a:r>
          </a:p>
          <a:p>
            <a:r>
              <a:rPr lang="ru-RU" dirty="0" smtClean="0"/>
              <a:t>Красивая</a:t>
            </a:r>
          </a:p>
          <a:p>
            <a:r>
              <a:rPr lang="ru-RU" dirty="0" smtClean="0"/>
              <a:t>Щедрая</a:t>
            </a:r>
          </a:p>
          <a:p>
            <a:r>
              <a:rPr lang="ru-RU" dirty="0" smtClean="0"/>
              <a:t>Заботливая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3284" y="5230792"/>
            <a:ext cx="166103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Злодей</a:t>
            </a:r>
          </a:p>
          <a:p>
            <a:r>
              <a:rPr lang="ru-RU" dirty="0" smtClean="0"/>
              <a:t>Жестокий</a:t>
            </a:r>
          </a:p>
          <a:p>
            <a:r>
              <a:rPr lang="ru-RU" dirty="0" smtClean="0"/>
              <a:t>Кровожадный</a:t>
            </a:r>
          </a:p>
          <a:p>
            <a:r>
              <a:rPr lang="ru-RU" dirty="0" smtClean="0"/>
              <a:t>Страшный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06670" y="5229200"/>
            <a:ext cx="173797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Трусливые</a:t>
            </a:r>
          </a:p>
          <a:p>
            <a:r>
              <a:rPr lang="ru-RU" dirty="0" smtClean="0"/>
              <a:t>Прожорливые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761347" y="5209351"/>
            <a:ext cx="1271502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Смелый</a:t>
            </a:r>
          </a:p>
          <a:p>
            <a:r>
              <a:rPr lang="ru-RU" dirty="0" smtClean="0"/>
              <a:t>Храбрый</a:t>
            </a:r>
          </a:p>
          <a:p>
            <a:r>
              <a:rPr lang="ru-RU" dirty="0" smtClean="0"/>
              <a:t>Отважный</a:t>
            </a:r>
          </a:p>
          <a:p>
            <a:r>
              <a:rPr lang="ru-RU" dirty="0" smtClean="0"/>
              <a:t>Добрый 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393088" y="1071482"/>
            <a:ext cx="72474" cy="276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761347" y="1109482"/>
            <a:ext cx="64653" cy="238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716568" flipH="1">
            <a:off x="5177464" y="1071742"/>
            <a:ext cx="97478" cy="318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9234576">
            <a:off x="5969162" y="1029626"/>
            <a:ext cx="73805" cy="385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9234576">
            <a:off x="6338267" y="4949086"/>
            <a:ext cx="168159" cy="2461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9234576">
            <a:off x="8162112" y="4916435"/>
            <a:ext cx="149869" cy="292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9234576">
            <a:off x="6121562" y="1182026"/>
            <a:ext cx="73805" cy="385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flipH="1">
            <a:off x="4793800" y="4950460"/>
            <a:ext cx="210247" cy="258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2938079">
            <a:off x="3243829" y="4886778"/>
            <a:ext cx="149173" cy="417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bankreceptov.ru/pict/cokot_txt-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609278"/>
            <a:ext cx="2699792" cy="5543748"/>
          </a:xfrm>
          <a:prstGeom prst="rect">
            <a:avLst/>
          </a:prstGeom>
          <a:noFill/>
        </p:spPr>
      </p:pic>
      <p:pic>
        <p:nvPicPr>
          <p:cNvPr id="20484" name="Picture 4" descr="Муха-Цокотуха, фото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89905" y="3859648"/>
            <a:ext cx="3659976" cy="2873082"/>
          </a:xfrm>
          <a:prstGeom prst="rect">
            <a:avLst/>
          </a:prstGeom>
          <a:noFill/>
        </p:spPr>
      </p:pic>
      <p:pic>
        <p:nvPicPr>
          <p:cNvPr id="4" name="Picture 2" descr="Муха-Цокотуха. Иллюстрация к сказк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37112" y="0"/>
            <a:ext cx="4706888" cy="3859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www.bankreceptov.ru/pict/cokot_txt-02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92696"/>
            <a:ext cx="2671226" cy="4975812"/>
          </a:xfrm>
          <a:prstGeom prst="rect">
            <a:avLst/>
          </a:prstGeom>
          <a:noFill/>
        </p:spPr>
      </p:pic>
      <p:pic>
        <p:nvPicPr>
          <p:cNvPr id="21508" name="Picture 4" descr="Муха-Цокотух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571480"/>
            <a:ext cx="5715000" cy="520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www.bankreceptov.ru/pict/cokot_txt-0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042" y="1268760"/>
            <a:ext cx="3077651" cy="3888432"/>
          </a:xfrm>
          <a:prstGeom prst="rect">
            <a:avLst/>
          </a:prstGeom>
          <a:noFill/>
        </p:spPr>
      </p:pic>
      <p:pic>
        <p:nvPicPr>
          <p:cNvPr id="22532" name="Picture 4" descr="Муха-Цокотуха. Сказка с картинкам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285728"/>
            <a:ext cx="5437798" cy="5184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</TotalTime>
  <Words>334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Дидактический материал к курсу «От самого до самого»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Admin</cp:lastModifiedBy>
  <cp:revision>31</cp:revision>
  <dcterms:created xsi:type="dcterms:W3CDTF">2017-12-12T10:18:49Z</dcterms:created>
  <dcterms:modified xsi:type="dcterms:W3CDTF">2017-12-18T09:39:09Z</dcterms:modified>
</cp:coreProperties>
</file>