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14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14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14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14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4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04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04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04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04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04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04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3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9067800" cy="1676400"/>
          </a:xfrm>
        </p:spPr>
        <p:txBody>
          <a:bodyPr>
            <a:noAutofit/>
          </a:bodyPr>
          <a:lstStyle/>
          <a:p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умения использовать историческую карту как источник информации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Диагностика   умения использовать  историческую карту  как источник информации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</a:p>
          <a:p>
            <a:pPr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Изучите историческую карту</a:t>
            </a:r>
          </a:p>
          <a:p>
            <a:pPr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Составьте связный текст  с помощью информации данной исторической карты</a:t>
            </a:r>
          </a:p>
          <a:p>
            <a:pPr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Запишите текст в тетради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VUEFHGv-GM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8229600" cy="6477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Тема« Смутное время»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Примерный план ответа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1.Действия Лжедмитрия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Лжедмитрия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Действия повстанцев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Болотникова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Действия царских войск.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Действия поляков и шведов.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5.Действия 1и2 ополчения.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6.Результаты действий 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Места и даты сражений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Итог « Смутного времени»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и параметры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6962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1.Определение темы текста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карте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 тема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определена 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тема не определена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Характер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текста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 текст записан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связно и логично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текст состоит из отдельных предложений, не связанных друг с другом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Содержание текста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увиденных событий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определены участники событий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указаны результаты событий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г) подведен итог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1-20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1-9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1-20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513" marR="85513"/>
                </a:tc>
              </a:tr>
            </a:tbl>
          </a:graphicData>
        </a:graphic>
      </p:graphicFrame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Максимальный балл- 55</a:t>
            </a:r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Уровни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высокий  100-75%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средний  65-74 %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низкий  50-64 %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83</TotalTime>
  <Words>172</Words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Тема22</vt:lpstr>
      <vt:lpstr>Слайд 1</vt:lpstr>
      <vt:lpstr>Диагностика   умения использовать  историческую карту  как источник информации </vt:lpstr>
      <vt:lpstr>Слайд 3</vt:lpstr>
      <vt:lpstr>Тема« Смутное время»</vt:lpstr>
      <vt:lpstr>Критерии и параметры </vt:lpstr>
      <vt:lpstr>Слайд 6</vt:lpstr>
      <vt:lpstr>Уровни оценивания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Виста</cp:lastModifiedBy>
  <cp:revision>11</cp:revision>
  <dcterms:modified xsi:type="dcterms:W3CDTF">2016-11-07T16:11:25Z</dcterms:modified>
</cp:coreProperties>
</file>