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6" r:id="rId3"/>
    <p:sldId id="256" r:id="rId4"/>
    <p:sldId id="262" r:id="rId5"/>
    <p:sldId id="267" r:id="rId6"/>
    <p:sldId id="269" r:id="rId7"/>
    <p:sldId id="270" r:id="rId8"/>
    <p:sldId id="271" r:id="rId9"/>
    <p:sldId id="264" r:id="rId10"/>
    <p:sldId id="265" r:id="rId11"/>
    <p:sldId id="268" r:id="rId12"/>
    <p:sldId id="258" r:id="rId13"/>
    <p:sldId id="260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C6B15-AEB9-410C-BDF9-DDD87EF13CCC}" type="datetimeFigureOut">
              <a:rPr lang="ru-RU" smtClean="0"/>
              <a:pPr/>
              <a:t>07.11.2018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DA0E3-09B7-4613-B97E-AB99D88E27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C6B15-AEB9-410C-BDF9-DDD87EF13CCC}" type="datetimeFigureOut">
              <a:rPr lang="ru-RU" smtClean="0"/>
              <a:pPr/>
              <a:t>07.11.2018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DA0E3-09B7-4613-B97E-AB99D88E27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C6B15-AEB9-410C-BDF9-DDD87EF13CCC}" type="datetimeFigureOut">
              <a:rPr lang="ru-RU" smtClean="0"/>
              <a:pPr/>
              <a:t>07.11.2018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DA0E3-09B7-4613-B97E-AB99D88E27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C6B15-AEB9-410C-BDF9-DDD87EF13CCC}" type="datetimeFigureOut">
              <a:rPr lang="ru-RU" smtClean="0"/>
              <a:pPr/>
              <a:t>07.11.2018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DA0E3-09B7-4613-B97E-AB99D88E27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C6B15-AEB9-410C-BDF9-DDD87EF13CCC}" type="datetimeFigureOut">
              <a:rPr lang="ru-RU" smtClean="0"/>
              <a:pPr/>
              <a:t>07.11.2018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DA0E3-09B7-4613-B97E-AB99D88E27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C6B15-AEB9-410C-BDF9-DDD87EF13CCC}" type="datetimeFigureOut">
              <a:rPr lang="ru-RU" smtClean="0"/>
              <a:pPr/>
              <a:t>07.11.2018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DA0E3-09B7-4613-B97E-AB99D88E27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C6B15-AEB9-410C-BDF9-DDD87EF13CCC}" type="datetimeFigureOut">
              <a:rPr lang="ru-RU" smtClean="0"/>
              <a:pPr/>
              <a:t>07.11.2018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DA0E3-09B7-4613-B97E-AB99D88E27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C6B15-AEB9-410C-BDF9-DDD87EF13CCC}" type="datetimeFigureOut">
              <a:rPr lang="ru-RU" smtClean="0"/>
              <a:pPr/>
              <a:t>07.11.2018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DA0E3-09B7-4613-B97E-AB99D88E27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C6B15-AEB9-410C-BDF9-DDD87EF13CCC}" type="datetimeFigureOut">
              <a:rPr lang="ru-RU" smtClean="0"/>
              <a:pPr/>
              <a:t>07.11.2018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DA0E3-09B7-4613-B97E-AB99D88E27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C6B15-AEB9-410C-BDF9-DDD87EF13CCC}" type="datetimeFigureOut">
              <a:rPr lang="ru-RU" smtClean="0"/>
              <a:pPr/>
              <a:t>07.11.2018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DA0E3-09B7-4613-B97E-AB99D88E27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C6B15-AEB9-410C-BDF9-DDD87EF13CCC}" type="datetimeFigureOut">
              <a:rPr lang="ru-RU" smtClean="0"/>
              <a:pPr/>
              <a:t>07.11.2018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DA0E3-09B7-4613-B97E-AB99D88E27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6C6B15-AEB9-410C-BDF9-DDD87EF13CCC}" type="datetimeFigureOut">
              <a:rPr lang="ru-RU" smtClean="0"/>
              <a:pPr/>
              <a:t>07.11.2018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DDA0E3-09B7-4613-B97E-AB99D88E275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980728"/>
            <a:ext cx="7772400" cy="2666727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О</a:t>
            </a:r>
            <a:r>
              <a:rPr lang="ru-RU" sz="4000" b="1" dirty="0" smtClean="0"/>
              <a:t>ценивание познавательных логических УУД в </a:t>
            </a:r>
            <a:r>
              <a:rPr lang="ru-RU" sz="4000" b="1" dirty="0"/>
              <a:t>5 - 7 </a:t>
            </a:r>
            <a:r>
              <a:rPr lang="ru-RU" sz="4000" b="1" dirty="0" smtClean="0"/>
              <a:t>классах</a:t>
            </a: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>Контрольное </a:t>
            </a:r>
            <a:r>
              <a:rPr lang="ru-RU" sz="4000" b="1" dirty="0"/>
              <a:t>мероприятие </a:t>
            </a: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Турнир </a:t>
            </a:r>
            <a:r>
              <a:rPr lang="ru-RU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логиков 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4125016" y="5517232"/>
            <a:ext cx="441518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dirty="0" smtClean="0"/>
              <a:t>МБОУ «Переборская ООШ»</a:t>
            </a:r>
          </a:p>
          <a:p>
            <a:pPr algn="ctr"/>
            <a:r>
              <a:rPr lang="ru-RU" sz="2800" dirty="0" smtClean="0"/>
              <a:t>Березовский район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3530102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093115" y="188640"/>
            <a:ext cx="7200800" cy="507478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23528" y="5503819"/>
            <a:ext cx="82089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1. Рассмотри </a:t>
            </a:r>
            <a:r>
              <a:rPr lang="ru-RU" sz="2400" dirty="0"/>
              <a:t>рисунок.</a:t>
            </a:r>
          </a:p>
          <a:p>
            <a:r>
              <a:rPr lang="ru-RU" sz="2400" dirty="0" smtClean="0"/>
              <a:t>2. Назови </a:t>
            </a:r>
            <a:r>
              <a:rPr lang="ru-RU" sz="2400" dirty="0"/>
              <a:t>3 </a:t>
            </a:r>
            <a:r>
              <a:rPr lang="ru-RU" sz="2400" b="1" dirty="0"/>
              <a:t>реальные причины</a:t>
            </a:r>
            <a:r>
              <a:rPr lang="ru-RU" sz="2400" dirty="0"/>
              <a:t> события</a:t>
            </a:r>
          </a:p>
          <a:p>
            <a:r>
              <a:rPr lang="ru-RU" sz="2400" dirty="0" smtClean="0"/>
              <a:t>3. </a:t>
            </a:r>
            <a:r>
              <a:rPr lang="ru-RU" sz="2400" dirty="0"/>
              <a:t>Запиши в форме нумерованного списка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986191" y="5491812"/>
            <a:ext cx="3270254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Задание №4  2 часть </a:t>
            </a:r>
          </a:p>
          <a:p>
            <a:pPr algn="ctr"/>
            <a:r>
              <a:rPr lang="ru-RU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для 7 класса</a:t>
            </a:r>
            <a:endParaRPr lang="ru-RU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590851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989444" y="476672"/>
            <a:ext cx="516340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Подводим итоги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703626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484784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C</a:t>
            </a:r>
            <a:r>
              <a:rPr lang="ru-RU" dirty="0" smtClean="0"/>
              <a:t>он превращается в нос, кот в ток, а липа в пилу.</a:t>
            </a:r>
          </a:p>
          <a:p>
            <a:pPr>
              <a:buNone/>
            </a:pPr>
            <a:r>
              <a:rPr lang="ru-RU" dirty="0" smtClean="0"/>
              <a:t>Давайте сделаем так, чтобы:</a:t>
            </a:r>
          </a:p>
          <a:p>
            <a:r>
              <a:rPr lang="ru-RU" dirty="0" smtClean="0"/>
              <a:t>«карета» улетела к звездам;</a:t>
            </a:r>
          </a:p>
          <a:p>
            <a:r>
              <a:rPr lang="ru-RU" dirty="0" smtClean="0"/>
              <a:t>«слово» выросло на голове;</a:t>
            </a:r>
          </a:p>
          <a:p>
            <a:r>
              <a:rPr lang="ru-RU" dirty="0" smtClean="0"/>
              <a:t>«шнурок» научился летать;</a:t>
            </a:r>
          </a:p>
          <a:p>
            <a:r>
              <a:rPr lang="ru-RU" dirty="0" smtClean="0"/>
              <a:t>«атлас» стал съедобным;</a:t>
            </a:r>
          </a:p>
          <a:p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259631" y="332656"/>
            <a:ext cx="695254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Если осталось время…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Три </a:t>
            </a:r>
            <a:r>
              <a:rPr lang="ru-RU" dirty="0" smtClean="0"/>
              <a:t>стареньких бабушки живут в одном подъезде, на третьем, пятом и седьмом этажах. Кто на каком этаже живет, если бабушка Нина, живет выше бабушки Вали, а бабушка Галя, ниже бабушки Вали?</a:t>
            </a:r>
          </a:p>
          <a:p>
            <a:r>
              <a:rPr lang="ru-RU" dirty="0" smtClean="0"/>
              <a:t>Юра, Игорь, Паша и Артем пришли к финишу в первой четверке на соревнованиях по бегу. Кто какое место занял? Известно, что Юра прибежал не первым и не четвертым, Игорь прибежал следом за победителем, а Паша не был последним.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Другая математика. Логическая задач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74801" y="1079474"/>
            <a:ext cx="7341615" cy="556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010901" y="116632"/>
            <a:ext cx="312220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Разминка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03910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92696" y="1136958"/>
            <a:ext cx="7989859" cy="588838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tx1"/>
                </a:solidFill>
              </a:rPr>
              <a:t>В большинстве стран прекратились в 16 веке. 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213628"/>
            <a:ext cx="233403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Турнир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5" name="Picture 2" descr="https://im0-tub-ru.yandex.net/i?id=9058796ccd57c272c1735b488f3495fb&amp;n=1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1560" y="1772816"/>
            <a:ext cx="8034423" cy="4752528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3059832" y="213628"/>
            <a:ext cx="57606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- это военные состязания рыцарей в средневековой Западной Европе</a:t>
            </a:r>
            <a:endParaRPr lang="ru-RU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339433"/>
            <a:ext cx="8496944" cy="1369487"/>
          </a:xfrm>
        </p:spPr>
        <p:txBody>
          <a:bodyPr>
            <a:noAutofit/>
          </a:bodyPr>
          <a:lstStyle/>
          <a:p>
            <a:pPr algn="l"/>
            <a:r>
              <a:rPr lang="ru-RU" sz="2400" dirty="0" smtClean="0">
                <a:solidFill>
                  <a:schemeClr val="tx1"/>
                </a:solidFill>
              </a:rPr>
              <a:t> Основные системы:  круговая (каждый встречается один или несколько раз со всеми) и олимпийская, или кубковая (с выбыванием проигравших в очередном туре).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7175" y="188640"/>
            <a:ext cx="270272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Турнир -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2769903" y="403329"/>
            <a:ext cx="6306923" cy="9361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2400" dirty="0" smtClean="0">
                <a:solidFill>
                  <a:schemeClr val="tx1"/>
                </a:solidFill>
              </a:rPr>
              <a:t>форма проведения личных или командных соревнований при числе участников свыше двух . </a:t>
            </a:r>
            <a:endParaRPr lang="ru-RU" sz="2400" dirty="0">
              <a:solidFill>
                <a:schemeClr val="tx1"/>
              </a:solidFill>
            </a:endParaRPr>
          </a:p>
        </p:txBody>
      </p:sp>
      <p:pic>
        <p:nvPicPr>
          <p:cNvPr id="6" name="Picture 2" descr="https://im0-tub-ru.yandex.net/i?id=7a4fc18f47c1e9d7a891ca56a64da95f&amp;n=1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1520" y="2924944"/>
            <a:ext cx="4213533" cy="2809023"/>
          </a:xfrm>
          <a:prstGeom prst="rect">
            <a:avLst/>
          </a:prstGeom>
          <a:noFill/>
        </p:spPr>
      </p:pic>
      <p:pic>
        <p:nvPicPr>
          <p:cNvPr id="7" name="Picture 2" descr="https://im0-tub-ru.yandex.net/i?id=2c2d665cfc35effd22726e94bb61fdac&amp;n=1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16016" y="2924944"/>
            <a:ext cx="4212466" cy="280831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284651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№1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412776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dirty="0" smtClean="0"/>
              <a:t>Умение классифицировать</a:t>
            </a:r>
            <a:endParaRPr lang="ru-RU" sz="4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2321352"/>
            <a:ext cx="623497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Разделить слова на группы</a:t>
            </a:r>
            <a:endParaRPr lang="ru-RU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55874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№2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412776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dirty="0" smtClean="0"/>
              <a:t>Умение устанавливать аналогии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9017635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№3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412776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dirty="0" smtClean="0"/>
              <a:t>Умение давать определение понятиям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9017635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№4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412776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dirty="0" smtClean="0"/>
              <a:t>Умение устанавливать причинно-следственные связи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9017635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95536" y="236752"/>
            <a:ext cx="3456384" cy="633670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4283988" y="1052736"/>
            <a:ext cx="4572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800" dirty="0"/>
              <a:t>1).Рассмотри рисунок.</a:t>
            </a:r>
          </a:p>
          <a:p>
            <a:r>
              <a:rPr lang="ru-RU" sz="2800" dirty="0"/>
              <a:t>2). </a:t>
            </a:r>
            <a:r>
              <a:rPr lang="ru-RU" sz="2800" dirty="0" smtClean="0"/>
              <a:t>Найди </a:t>
            </a:r>
            <a:r>
              <a:rPr lang="ru-RU" sz="2800" dirty="0"/>
              <a:t>и запиши 5 и более возможных причин данного события (девочка плачет</a:t>
            </a:r>
            <a:r>
              <a:rPr lang="ru-RU" sz="2800" dirty="0" smtClean="0"/>
              <a:t>) в </a:t>
            </a:r>
            <a:r>
              <a:rPr lang="ru-RU" sz="2800" dirty="0"/>
              <a:t>форме нумерованного списка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5724128" y="5742459"/>
            <a:ext cx="3270254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Задание №4  1 часть </a:t>
            </a:r>
          </a:p>
          <a:p>
            <a:pPr algn="ctr"/>
            <a:r>
              <a:rPr lang="ru-RU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для 7 класса</a:t>
            </a:r>
            <a:endParaRPr lang="ru-RU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564811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260</Words>
  <Application>Microsoft Office PowerPoint</Application>
  <PresentationFormat>Экран (4:3)</PresentationFormat>
  <Paragraphs>38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Оценивание познавательных логических УУД в 5 - 7 классах  Контрольное мероприятие  Турнир логиков  </vt:lpstr>
      <vt:lpstr>Презентация PowerPoint</vt:lpstr>
      <vt:lpstr>Презентация PowerPoint</vt:lpstr>
      <vt:lpstr>Презентация PowerPoint</vt:lpstr>
      <vt:lpstr>Задание №1</vt:lpstr>
      <vt:lpstr>Задание №2</vt:lpstr>
      <vt:lpstr>Задание №3</vt:lpstr>
      <vt:lpstr>Задание №4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МП2</cp:lastModifiedBy>
  <cp:revision>15</cp:revision>
  <dcterms:created xsi:type="dcterms:W3CDTF">2018-04-13T02:29:19Z</dcterms:created>
  <dcterms:modified xsi:type="dcterms:W3CDTF">2018-11-07T15:05:49Z</dcterms:modified>
</cp:coreProperties>
</file>