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6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1C04D-3F6E-4645-83A3-039D6297E05E}" type="datetimeFigureOut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CACCF-0F31-44C7-BF5B-E35FF8B7F7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8C907-0043-444F-8C25-0EE3A0B658C5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F22C-005F-4438-92E4-5E5778A4936E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912E-7EBD-46F8-9B98-915107B07766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DC5-44C0-4E6C-8949-3E1DB0DC4DAA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0AC57-9EC8-49BF-9ECE-A6479459A33F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7476-9CD5-4450-A4D5-479DFD0DF0EF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3D126-5612-48EA-99DB-384811F0F22E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301C9-E184-4981-95DE-F8B4DD871FBB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AA07-617E-48E2-BA10-ECAC25999D55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95B2C-2331-415E-A376-D70061F3B3F7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257D1-4304-4EF5-8EC7-0E1BE2302303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2C92925-EA54-4637-9CC1-349E6D3F73EF}" type="datetime1">
              <a:rPr lang="ru-RU" smtClean="0"/>
              <a:pPr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FD9451A-B53C-45C6-8067-887D976722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928670"/>
            <a:ext cx="7772400" cy="3590941"/>
          </a:xfrm>
        </p:spPr>
        <p:txBody>
          <a:bodyPr/>
          <a:lstStyle/>
          <a:p>
            <a:r>
              <a:rPr lang="ru-RU" sz="3600" b="1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CC3300"/>
                </a:solidFill>
              </a:rPr>
              <a:t>Функциональная грамотность. Характеристика </a:t>
            </a:r>
            <a:r>
              <a:rPr lang="ru-RU" sz="3600" b="1" dirty="0" err="1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CC3300"/>
                </a:solidFill>
              </a:rPr>
              <a:t>компетентностных</a:t>
            </a:r>
            <a:r>
              <a:rPr lang="ru-RU" sz="3600" b="1" dirty="0" smtClean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CC3300"/>
                </a:solidFill>
              </a:rPr>
              <a:t> заданий, их соотнесение с дидактикой проекта «Познавательные УУД»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643446"/>
            <a:ext cx="6400800" cy="133352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МБОУ «Очёрская средняя общеобразовательная школа № 3», Солодникова Ирина Валерьевна, </a:t>
            </a:r>
            <a:b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учитель математики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07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61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9708" y="214290"/>
            <a:ext cx="878014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357166"/>
            <a:ext cx="8715436" cy="4825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7858180" cy="65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1" y="1000108"/>
            <a:ext cx="8591611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9451A-B53C-45C6-8067-887D976722F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134</TotalTime>
  <Words>34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Функциональная грамотность. Характеристика компетентностных заданий, их соотнесение с дидактикой проекта «Познавательные УУД»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админ</cp:lastModifiedBy>
  <cp:revision>15</cp:revision>
  <dcterms:created xsi:type="dcterms:W3CDTF">2020-08-26T04:52:34Z</dcterms:created>
  <dcterms:modified xsi:type="dcterms:W3CDTF">2020-08-26T15:44:19Z</dcterms:modified>
</cp:coreProperties>
</file>