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57" r:id="rId5"/>
    <p:sldId id="259" r:id="rId6"/>
    <p:sldId id="261" r:id="rId7"/>
    <p:sldId id="260" r:id="rId8"/>
    <p:sldId id="262" r:id="rId9"/>
    <p:sldId id="263" r:id="rId10"/>
    <p:sldId id="265" r:id="rId11"/>
    <p:sldId id="267" r:id="rId12"/>
    <p:sldId id="270" r:id="rId13"/>
    <p:sldId id="271" r:id="rId14"/>
    <p:sldId id="272" r:id="rId15"/>
    <p:sldId id="273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rimwiki.ru/images/%D0%9A%D0%BE%D0%BD%D0%BA%D1%83%D1%80%D1%81_%D0%BF%D1%80%D0%BE%D0%B5%D0%BA%D1%82%D0%BE%D0%B2_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935607" cy="44958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5257800"/>
            <a:ext cx="4648200" cy="1371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Подготовили учащиеся 6 «б» класса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МАОУ Гимназии г.Нытва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28600"/>
            <a:ext cx="3200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Защита</a:t>
            </a:r>
            <a:endParaRPr lang="ru-RU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1219200"/>
            <a:ext cx="7167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206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Социального проекта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00206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Кто из героев книги «Винни-Пух и все-все-все» однажды застрял в дверях после того, как объелся в гостях?</a:t>
            </a:r>
          </a:p>
          <a:p>
            <a:pPr algn="r">
              <a:buNone/>
            </a:pPr>
            <a:r>
              <a:rPr lang="ru-RU" dirty="0" smtClean="0"/>
              <a:t>        (</a:t>
            </a:r>
            <a:r>
              <a:rPr lang="ru-RU" u="sng" dirty="0" smtClean="0"/>
              <a:t>Винни-Пух</a:t>
            </a:r>
            <a:r>
              <a:rPr lang="ru-RU" dirty="0" smtClean="0"/>
              <a:t>)</a:t>
            </a:r>
          </a:p>
          <a:p>
            <a:pPr lvl="0">
              <a:buNone/>
            </a:pPr>
            <a:r>
              <a:rPr lang="ru-RU" dirty="0" smtClean="0"/>
              <a:t>В какую страну отправился по морю доктор Айболит?</a:t>
            </a:r>
          </a:p>
          <a:p>
            <a:pPr algn="r">
              <a:buNone/>
            </a:pPr>
            <a:r>
              <a:rPr lang="ru-RU" dirty="0" smtClean="0"/>
              <a:t>(в </a:t>
            </a:r>
            <a:r>
              <a:rPr lang="ru-RU" u="sng" dirty="0" smtClean="0"/>
              <a:t>Африку</a:t>
            </a:r>
            <a:r>
              <a:rPr lang="ru-RU" dirty="0" smtClean="0"/>
              <a:t>)</a:t>
            </a:r>
          </a:p>
          <a:p>
            <a:pPr lvl="0">
              <a:buNone/>
            </a:pPr>
            <a:r>
              <a:rPr lang="ru-RU" dirty="0" smtClean="0"/>
              <a:t>Герой книги Э. Успенского «Дядя Фёдор, пёс и кот» был </a:t>
            </a:r>
          </a:p>
          <a:p>
            <a:pPr algn="r">
              <a:buNone/>
            </a:pPr>
            <a:r>
              <a:rPr lang="ru-RU" dirty="0" smtClean="0"/>
              <a:t>(</a:t>
            </a:r>
            <a:r>
              <a:rPr lang="ru-RU" u="sng" dirty="0" smtClean="0"/>
              <a:t>мальчиком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http://i002.radikal.ru/0804/4d/ed623b0596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Многим ребятам понравилась игра!</a:t>
            </a:r>
          </a:p>
          <a:p>
            <a:pPr>
              <a:buNone/>
            </a:pPr>
            <a:r>
              <a:rPr lang="ru-RU" dirty="0" smtClean="0"/>
              <a:t>Думаю,что и вам тоже.</a:t>
            </a:r>
            <a:endParaRPr lang="ru-RU" dirty="0"/>
          </a:p>
        </p:txBody>
      </p:sp>
      <p:pic>
        <p:nvPicPr>
          <p:cNvPr id="4" name="Picture 2" descr="G:\клуб ОФОРМИТЕЛЬ\bodypart1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438400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4581128"/>
            <a:ext cx="7488832" cy="2304256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FF00"/>
                </a:solidFill>
                <a:latin typeface="Monotype Corsiva" pitchFamily="66" charset="0"/>
                <a:cs typeface="+mn-cs"/>
              </a:rPr>
              <a:t>В каждой сказке есть намёк,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FF00"/>
                </a:solidFill>
                <a:latin typeface="Monotype Corsiva" pitchFamily="66" charset="0"/>
                <a:cs typeface="+mn-cs"/>
              </a:rPr>
              <a:t> добрым молодцам - урок.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Фотоотчет</a:t>
            </a:r>
            <a:endParaRPr lang="ru-RU" dirty="0"/>
          </a:p>
        </p:txBody>
      </p:sp>
      <p:pic>
        <p:nvPicPr>
          <p:cNvPr id="2050" name="Picture 2" descr="E:\Новая папка\Ника\Лепка\DSC079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219200"/>
            <a:ext cx="3962400" cy="2971336"/>
          </a:xfrm>
          <a:prstGeom prst="rect">
            <a:avLst/>
          </a:prstGeom>
          <a:noFill/>
        </p:spPr>
      </p:pic>
      <p:pic>
        <p:nvPicPr>
          <p:cNvPr id="2051" name="Picture 3" descr="E:\Новая папка\Ника\Лепка\DSC0797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3581400"/>
            <a:ext cx="4038600" cy="30284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95800" y="2667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Конкурс «Доскажи имя героя»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E:\Новая папка\Ника\Лепка\DSC079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371600"/>
            <a:ext cx="4419600" cy="3314700"/>
          </a:xfrm>
          <a:prstGeom prst="rect">
            <a:avLst/>
          </a:prstGeom>
          <a:noFill/>
        </p:spPr>
      </p:pic>
      <p:pic>
        <p:nvPicPr>
          <p:cNvPr id="3074" name="Picture 2" descr="E:\Новая папка\Ника\Лепка\DSC079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400" y="3505200"/>
            <a:ext cx="4195889" cy="31464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24400" y="2667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Конкурс «Доскажи имя героя»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Новый г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86200" cy="6705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0" y="0"/>
            <a:ext cx="441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Новый год -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38600" y="0"/>
            <a:ext cx="4876800" cy="6202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По истине самый «подарочный» праздник.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Этот праздник нравиться не только детям,но и взрослым.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Новая папка\Ника\Н.Г\DSC082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861404" cy="289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048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роли Деда Мороза – Мокин Иван</a:t>
            </a:r>
            <a:endParaRPr lang="ru-RU" dirty="0"/>
          </a:p>
        </p:txBody>
      </p:sp>
      <p:pic>
        <p:nvPicPr>
          <p:cNvPr id="4099" name="Picture 3" descr="E:\Новая папка\Ника\Н.Г\DSC0825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91000" y="1143000"/>
            <a:ext cx="3746500" cy="28094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91000" y="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роли Бабы Яги – Костарева Виктория</a:t>
            </a:r>
          </a:p>
          <a:p>
            <a:endParaRPr lang="ru-RU" dirty="0" smtClean="0"/>
          </a:p>
          <a:p>
            <a:r>
              <a:rPr lang="ru-RU" dirty="0" smtClean="0"/>
              <a:t>В роли Волшебницы Греллы – Власова Анастасия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6019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Какой же Новый Год без хоровода?</a:t>
            </a:r>
            <a:endParaRPr lang="ru-RU" dirty="0"/>
          </a:p>
        </p:txBody>
      </p:sp>
      <p:pic>
        <p:nvPicPr>
          <p:cNvPr id="4100" name="Picture 4" descr="E:\Новая папка\Ника\Н.Г\DSC0823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886201"/>
            <a:ext cx="3963020" cy="2971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Новая папка\Ника\Н.Г\DSC08237.JPG"/>
          <p:cNvPicPr>
            <a:picLocks noChangeAspect="1" noChangeArrowheads="1"/>
          </p:cNvPicPr>
          <p:nvPr/>
        </p:nvPicPr>
        <p:blipFill>
          <a:blip r:embed="rId2" cstate="email"/>
          <a:srcRect b="-872"/>
          <a:stretch>
            <a:fillRect/>
          </a:stretch>
        </p:blipFill>
        <p:spPr bwMode="auto">
          <a:xfrm>
            <a:off x="304800" y="228600"/>
            <a:ext cx="2819400" cy="3124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5052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роли Снегурочки – Заморина Елизавета</a:t>
            </a:r>
          </a:p>
          <a:p>
            <a:endParaRPr lang="ru-RU" dirty="0" smtClean="0"/>
          </a:p>
          <a:p>
            <a:r>
              <a:rPr lang="ru-RU" dirty="0" smtClean="0"/>
              <a:t>В роли ведущей-феи – Аничкова Ирина</a:t>
            </a:r>
            <a:endParaRPr lang="ru-RU" dirty="0"/>
          </a:p>
        </p:txBody>
      </p:sp>
      <p:pic>
        <p:nvPicPr>
          <p:cNvPr id="5124" name="Picture 4" descr="E:\Новая папка\Ника\Н.Г\DSC082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1676400"/>
            <a:ext cx="4010526" cy="3810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105400" y="91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роли Кузи – Клюев Александр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00430" y="304800"/>
            <a:ext cx="10544874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ваше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внимание!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Именно так,назывался проект нашего класса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381000"/>
            <a:ext cx="866122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тоже были </a:t>
            </a:r>
          </a:p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«б»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Задачи проекта: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распределить обязанности между учащимися;</a:t>
            </a:r>
          </a:p>
          <a:p>
            <a:pPr lvl="0"/>
            <a:r>
              <a:rPr lang="ru-RU" dirty="0" smtClean="0"/>
              <a:t>разработать план мероприятий и согласовать его с учителем,у которого мы взяли шефство.</a:t>
            </a:r>
          </a:p>
          <a:p>
            <a:pPr lvl="0"/>
            <a:r>
              <a:rPr lang="ru-RU" dirty="0" smtClean="0"/>
              <a:t>организовать работу по разным направлениям деятельности; </a:t>
            </a:r>
          </a:p>
          <a:p>
            <a:pPr lvl="0"/>
            <a:r>
              <a:rPr lang="ru-RU" dirty="0" smtClean="0"/>
              <a:t>создать условия для усвоения детьми младшего школьного возраста;</a:t>
            </a:r>
          </a:p>
          <a:p>
            <a:pPr lvl="0"/>
            <a:r>
              <a:rPr lang="ru-RU" dirty="0" smtClean="0"/>
              <a:t>способствовать формированию активной жизненной позиции.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Цели проекта: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Учение детей лепке из соленого теста</a:t>
            </a:r>
          </a:p>
          <a:p>
            <a:r>
              <a:rPr lang="ru-RU" dirty="0" smtClean="0"/>
              <a:t> Повторение сказок народов мира</a:t>
            </a:r>
          </a:p>
          <a:p>
            <a:r>
              <a:rPr lang="ru-RU" dirty="0" smtClean="0"/>
              <a:t> Проведение Нового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Лепка из соленого теста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Лепка</a:t>
            </a:r>
            <a:r>
              <a:rPr lang="ru-RU" dirty="0" smtClean="0"/>
              <a:t> — придание формы пластическому материалу (в нашем случае это тесто) с помощью рук и вспомогательных инструментов — стеков и т.д.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А началось все…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38401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Заранее мы подготовили соленое тесто для ребят.В один из уроков Труда у второклассников, группа отвечающая за это мероприятие побывала у них в гостях.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86200"/>
            <a:ext cx="6124575" cy="267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Фотоматериал</a:t>
            </a:r>
            <a:endParaRPr lang="ru-RU" dirty="0"/>
          </a:p>
        </p:txBody>
      </p:sp>
      <p:pic>
        <p:nvPicPr>
          <p:cNvPr id="1027" name="Picture 3" descr="E:\Новая папка\Ника\Лепка\DSC079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19600" y="2895600"/>
            <a:ext cx="4299622" cy="3224213"/>
          </a:xfrm>
          <a:prstGeom prst="rect">
            <a:avLst/>
          </a:prstGeom>
          <a:noFill/>
        </p:spPr>
      </p:pic>
      <p:pic>
        <p:nvPicPr>
          <p:cNvPr id="1028" name="Picture 4" descr="E:\Новая папка\Ника\Лепка\DSC079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371600"/>
            <a:ext cx="3352800" cy="33128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IvtB5NRp[1]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96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8600" y="304800"/>
            <a:ext cx="4876800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В гостях у сказки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1000" y="4267200"/>
            <a:ext cx="4648200" cy="2239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Так называлась викторина по сказкам,которую мы провели во 2 «б» классе.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игре было пять конкурсов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 – Сказочные герои.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 – Телеграммы.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 – Доскажи имя героя.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 – Вопросы по сказкам.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 – Сказочные заклинания.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336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Слайд 2</vt:lpstr>
      <vt:lpstr>Задачи проекта:</vt:lpstr>
      <vt:lpstr>Цели проекта:</vt:lpstr>
      <vt:lpstr>Лепка из соленого теста</vt:lpstr>
      <vt:lpstr>А началось все…</vt:lpstr>
      <vt:lpstr>Фотоматериал</vt:lpstr>
      <vt:lpstr>В гостях у сказки</vt:lpstr>
      <vt:lpstr>В игре было пять конкурсов</vt:lpstr>
      <vt:lpstr>Ответьте на вопросы</vt:lpstr>
      <vt:lpstr>Слайд 11</vt:lpstr>
      <vt:lpstr>Фотоотчет</vt:lpstr>
      <vt:lpstr>Слайд 13</vt:lpstr>
      <vt:lpstr>Новый год -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Зам дир1</cp:lastModifiedBy>
  <cp:revision>17</cp:revision>
  <dcterms:created xsi:type="dcterms:W3CDTF">2016-04-26T10:53:27Z</dcterms:created>
  <dcterms:modified xsi:type="dcterms:W3CDTF">2016-06-07T07:46:45Z</dcterms:modified>
</cp:coreProperties>
</file>