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57" r:id="rId6"/>
    <p:sldId id="262" r:id="rId7"/>
    <p:sldId id="264" r:id="rId8"/>
    <p:sldId id="263" r:id="rId9"/>
    <p:sldId id="265" r:id="rId10"/>
    <p:sldId id="261" r:id="rId11"/>
    <p:sldId id="267" r:id="rId12"/>
    <p:sldId id="268" r:id="rId13"/>
    <p:sldId id="269" r:id="rId14"/>
    <p:sldId id="270" r:id="rId15"/>
    <p:sldId id="271" r:id="rId16"/>
    <p:sldId id="272" r:id="rId17"/>
    <p:sldId id="279" r:id="rId18"/>
    <p:sldId id="273" r:id="rId19"/>
    <p:sldId id="274" r:id="rId20"/>
    <p:sldId id="275" r:id="rId21"/>
    <p:sldId id="276" r:id="rId22"/>
    <p:sldId id="280" r:id="rId23"/>
    <p:sldId id="281" r:id="rId24"/>
    <p:sldId id="282" r:id="rId25"/>
    <p:sldId id="283" r:id="rId26"/>
    <p:sldId id="278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9373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96753"/>
            <a:ext cx="7772400" cy="2403698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</a:rPr>
              <a:t>Забота и уважение</a:t>
            </a:r>
            <a:endParaRPr lang="ru-RU" sz="5400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</a:rPr>
              <a:t>Отчет по социальной практики 7б класса МАОУ Гимназия г. Нытва</a:t>
            </a:r>
            <a:endParaRPr lang="ru-RU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Декабрь</a:t>
            </a:r>
            <a:br>
              <a:rPr lang="ru-RU" sz="2800" b="1" dirty="0" smtClean="0">
                <a:solidFill>
                  <a:srgbClr val="0070C0"/>
                </a:solidFill>
              </a:rPr>
            </a:br>
            <a:r>
              <a:rPr lang="ru-RU" sz="2800" dirty="0" smtClean="0">
                <a:solidFill>
                  <a:srgbClr val="0070C0"/>
                </a:solidFill>
              </a:rPr>
              <a:t>Совместно с администрацией провели новогодний праздник с чаепитием для учителей- ветеранов.</a:t>
            </a:r>
            <a:br>
              <a:rPr lang="ru-RU" sz="2800" dirty="0" smtClean="0">
                <a:solidFill>
                  <a:srgbClr val="0070C0"/>
                </a:solidFill>
              </a:rPr>
            </a:b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4" name="Picture 2" descr="C:\Users\bibl\Pictures\разные фото\20151222_1430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5616" y="1412776"/>
            <a:ext cx="7009068" cy="52559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C:\Users\bibl\Pictures\разные фото\20151222_14354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88640"/>
            <a:ext cx="4172281" cy="3129211"/>
          </a:xfrm>
          <a:prstGeom prst="rect">
            <a:avLst/>
          </a:prstGeom>
          <a:noFill/>
        </p:spPr>
      </p:pic>
      <p:pic>
        <p:nvPicPr>
          <p:cNvPr id="7" name="Picture 3" descr="C:\Users\bibl\Pictures\разные фото\20151222_14370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07904" y="2780928"/>
            <a:ext cx="5436096" cy="40770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70C0"/>
                </a:solidFill>
              </a:rPr>
              <a:t>В гости к учителям приехал</a:t>
            </a:r>
            <a:br>
              <a:rPr lang="ru-RU" sz="3200" dirty="0" smtClean="0">
                <a:solidFill>
                  <a:srgbClr val="0070C0"/>
                </a:solidFill>
              </a:rPr>
            </a:br>
            <a:r>
              <a:rPr lang="ru-RU" sz="3200" dirty="0" smtClean="0">
                <a:solidFill>
                  <a:srgbClr val="0070C0"/>
                </a:solidFill>
              </a:rPr>
              <a:t>« Сергей Зверев» с веселыми танцовщицами..</a:t>
            </a:r>
            <a:endParaRPr lang="ru-RU" sz="3200" dirty="0">
              <a:solidFill>
                <a:srgbClr val="0070C0"/>
              </a:solidFill>
            </a:endParaRPr>
          </a:p>
        </p:txBody>
      </p:sp>
      <p:pic>
        <p:nvPicPr>
          <p:cNvPr id="8194" name="Picture 2" descr="C:\Users\bibl\Pictures\разные фото\20151222_1446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5616" y="1628800"/>
            <a:ext cx="6034617" cy="45259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sp>
        <p:nvSpPr>
          <p:cNvPr id="4" name="Улыбающееся лицо 3"/>
          <p:cNvSpPr/>
          <p:nvPr/>
        </p:nvSpPr>
        <p:spPr>
          <a:xfrm>
            <a:off x="3786182" y="3286124"/>
            <a:ext cx="288032" cy="288032"/>
          </a:xfrm>
          <a:prstGeom prst="smileyFace">
            <a:avLst>
              <a:gd name="adj" fmla="val -4653"/>
            </a:avLst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Викторина новогодняя.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9218" name="Picture 2" descr="C:\Users\bibl\Pictures\разные фото\20151222_1450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0070C0"/>
                </a:solidFill>
              </a:rPr>
              <a:t>Танец современных снегурочек.</a:t>
            </a:r>
            <a:endParaRPr lang="ru-RU" i="1" dirty="0">
              <a:solidFill>
                <a:srgbClr val="0070C0"/>
              </a:solidFill>
            </a:endParaRPr>
          </a:p>
        </p:txBody>
      </p:sp>
      <p:pic>
        <p:nvPicPr>
          <p:cNvPr id="10242" name="Picture 2" descr="C:\Users\bibl\Pictures\разные фото\20151222_14523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0070C0"/>
                </a:solidFill>
              </a:rPr>
              <a:t>А вот и настоящие- дед Мороз и Снегурочка.</a:t>
            </a:r>
            <a:endParaRPr lang="ru-RU" i="1" dirty="0">
              <a:solidFill>
                <a:srgbClr val="0070C0"/>
              </a:solidFill>
            </a:endParaRPr>
          </a:p>
        </p:txBody>
      </p:sp>
      <p:pic>
        <p:nvPicPr>
          <p:cNvPr id="11266" name="Picture 2" descr="C:\Users\bibl\Pictures\разные фото\20151222_1454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И мы чай попили.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2290" name="Picture 2" descr="C:\Users\bibl\Pictures\разные фото\20151222_1549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051720" y="3429000"/>
            <a:ext cx="288032" cy="14401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отзывы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2289" name="Picture 1" descr="C:\Users\bibl\Desktop\Новая папка\Рисунок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43808" y="1124744"/>
            <a:ext cx="5561045" cy="2304256"/>
          </a:xfrm>
          <a:prstGeom prst="rect">
            <a:avLst/>
          </a:prstGeom>
          <a:noFill/>
        </p:spPr>
      </p:pic>
      <p:pic>
        <p:nvPicPr>
          <p:cNvPr id="12290" name="Picture 2" descr="C:\Users\bibl\Desktop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3717032"/>
            <a:ext cx="5561013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Март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392489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Поздравили учителей-ветеранов открытками.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6" name="Picture 2" descr="C:\Users\bibl\Pictures\maxresdefault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2132856"/>
            <a:ext cx="8046156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Май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Пригласим на фестиваль «Песни Победы» и поздравим цветами.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Picture 2" descr="C:\Users\bibl\Pictures\1025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91680" y="1916832"/>
            <a:ext cx="6049704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Цель проекта.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smtClean="0"/>
              <a:t>Проявление заботы и внимания по отношению к ветеранам - учителям МАОУ Гимназии г.Нытва.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214810" y="3286124"/>
            <a:ext cx="4183869" cy="3340107"/>
          </a:xfrm>
          <a:prstGeom prst="rect">
            <a:avLst/>
          </a:prstGeom>
          <a:noFill/>
          <a:ln>
            <a:noFill/>
          </a:ln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bibl\Desktop\1430926148__dsc54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09000"/>
            <a:ext cx="8280919" cy="55171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bibl\Desktop\1430926549__dsc546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77" y="620688"/>
            <a:ext cx="8754443" cy="58326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Сайт гимназии: исторические хроники- учителя.</a:t>
            </a: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99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560" y="1364495"/>
            <a:ext cx="7344816" cy="5088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</a:rPr>
              <a:t>Начали сбор информации для сайта.</a:t>
            </a:r>
            <a:br>
              <a:rPr lang="ru-RU" sz="22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200" dirty="0" err="1" smtClean="0">
                <a:solidFill>
                  <a:schemeClr val="accent1">
                    <a:lumMod val="75000"/>
                  </a:schemeClr>
                </a:solidFill>
              </a:rPr>
              <a:t>Шелковникова</a:t>
            </a: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</a:rPr>
              <a:t> Валентина Ивановна- учитель начальных классов</a:t>
            </a:r>
            <a:br>
              <a:rPr lang="ru-RU" sz="22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</a:rPr>
              <a:t>Худякова Зоя Александровна – учитель русского языка и литературы.</a:t>
            </a:r>
            <a:r>
              <a:rPr lang="ru-RU" sz="3100" dirty="0" smtClean="0"/>
              <a:t/>
            </a:r>
            <a:br>
              <a:rPr lang="ru-RU" sz="3100" dirty="0" smtClean="0"/>
            </a:br>
            <a:endParaRPr lang="ru-RU" sz="3100" dirty="0"/>
          </a:p>
        </p:txBody>
      </p:sp>
      <p:pic>
        <p:nvPicPr>
          <p:cNvPr id="40962" name="Picture 2" descr="C:\Users\bibl\Pictures\image 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560" y="1916832"/>
            <a:ext cx="3124619" cy="4525963"/>
          </a:xfrm>
          <a:prstGeom prst="rect">
            <a:avLst/>
          </a:prstGeom>
          <a:noFill/>
        </p:spPr>
      </p:pic>
      <p:pic>
        <p:nvPicPr>
          <p:cNvPr id="40963" name="Picture 3" descr="C:\Users\bibl\Pictures\Рисунок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766326"/>
            <a:ext cx="2664296" cy="50916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 fontScale="90000"/>
          </a:bodyPr>
          <a:lstStyle/>
          <a:p>
            <a:r>
              <a:rPr lang="ru-RU" sz="2800" dirty="0" err="1" smtClean="0">
                <a:solidFill>
                  <a:schemeClr val="accent1">
                    <a:lumMod val="75000"/>
                  </a:schemeClr>
                </a:solidFill>
              </a:rPr>
              <a:t>Азанова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 Галина Ивановна - учитель русского языка и литературы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b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100" dirty="0" smtClean="0">
                <a:solidFill>
                  <a:schemeClr val="accent1">
                    <a:lumMod val="75000"/>
                  </a:schemeClr>
                </a:solidFill>
              </a:rPr>
              <a:t>Чумак Людмила Порфирьевна – учитель английского языка.</a:t>
            </a:r>
            <a:endParaRPr lang="ru-RU" sz="31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1986" name="Picture 2" descr="C:\Users\bibl\Pictures\image (3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2132856"/>
            <a:ext cx="2783502" cy="4309939"/>
          </a:xfrm>
          <a:prstGeom prst="rect">
            <a:avLst/>
          </a:prstGeom>
          <a:noFill/>
        </p:spPr>
      </p:pic>
      <p:pic>
        <p:nvPicPr>
          <p:cNvPr id="41987" name="Picture 3" descr="C:\Users\bibl\Pictures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2060848"/>
            <a:ext cx="2865983" cy="4431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Попова Валентина Рудольфовна – учитель немецкого языка, зам директора Гимназии.</a:t>
            </a:r>
            <a:b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dirty="0" err="1" smtClean="0">
                <a:solidFill>
                  <a:schemeClr val="accent1">
                    <a:lumMod val="75000"/>
                  </a:schemeClr>
                </a:solidFill>
              </a:rPr>
              <a:t>Гусельникова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 Вера Андреевна- учитель истории и обществознания.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3010" name="Picture 2" descr="C:\Users\bibl\Pictures\image (6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2276872"/>
            <a:ext cx="3600400" cy="3974112"/>
          </a:xfrm>
          <a:prstGeom prst="rect">
            <a:avLst/>
          </a:prstGeom>
          <a:noFill/>
        </p:spPr>
      </p:pic>
      <p:pic>
        <p:nvPicPr>
          <p:cNvPr id="6" name="Picture 2" descr="C:\Users\bibl\Pictures\image (5)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6016" y="2132856"/>
            <a:ext cx="3672553" cy="40939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5122" name="Содержимое 3"/>
          <p:cNvGraphicFramePr>
            <a:graphicFrameLocks noGrp="1" noChangeAspect="1"/>
          </p:cNvGraphicFramePr>
          <p:nvPr>
            <p:ph idx="1"/>
          </p:nvPr>
        </p:nvGraphicFramePr>
        <p:xfrm>
          <a:off x="106363" y="258763"/>
          <a:ext cx="8943975" cy="6202362"/>
        </p:xfrm>
        <a:graphic>
          <a:graphicData uri="http://schemas.openxmlformats.org/presentationml/2006/ole">
            <p:oleObj spid="_x0000_s5122" name="Документ" r:id="rId3" imgW="6084454" imgH="4219712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626968" cy="1143000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Задачи проекта.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b="1" i="1" dirty="0" smtClean="0"/>
              <a:t>Проявить внимание и заботу к ветеранам- учителям гимназии.</a:t>
            </a:r>
            <a:endParaRPr lang="ru-RU" dirty="0" smtClean="0"/>
          </a:p>
          <a:p>
            <a:pPr lvl="0"/>
            <a:r>
              <a:rPr lang="ru-RU" b="1" i="1" dirty="0" smtClean="0"/>
              <a:t>Продемонстрировать свои творческие способности.</a:t>
            </a:r>
            <a:endParaRPr lang="ru-RU" dirty="0" smtClean="0"/>
          </a:p>
          <a:p>
            <a:pPr lvl="0"/>
            <a:r>
              <a:rPr lang="ru-RU" b="1" i="1" dirty="0" smtClean="0"/>
              <a:t>Научится понимать друг друга и старшее поколение.</a:t>
            </a:r>
          </a:p>
          <a:p>
            <a:pPr lvl="0"/>
            <a:r>
              <a:rPr lang="ru-RU" b="1" i="1" dirty="0" smtClean="0"/>
              <a:t>Начать сбор информации о учителях – ветеранах для сайта Гимназии.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email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0" y="0"/>
            <a:ext cx="2771800" cy="1693613"/>
          </a:xfrm>
          <a:prstGeom prst="rect">
            <a:avLst/>
          </a:prstGeom>
          <a:noFill/>
          <a:ln>
            <a:noFill/>
          </a:ln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Целевая группа.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endParaRPr lang="ru-RU" dirty="0" smtClean="0"/>
          </a:p>
          <a:p>
            <a:pPr fontAlgn="base"/>
            <a:r>
              <a:rPr lang="ru-RU" sz="3400" b="1" i="1" dirty="0" smtClean="0"/>
              <a:t>1.  Попова Валентина Рудольфовна</a:t>
            </a:r>
            <a:endParaRPr lang="ru-RU" sz="3400" dirty="0" smtClean="0"/>
          </a:p>
          <a:p>
            <a:pPr fontAlgn="base"/>
            <a:r>
              <a:rPr lang="ru-RU" sz="3400" b="1" i="1" dirty="0" smtClean="0"/>
              <a:t>2.  </a:t>
            </a:r>
            <a:r>
              <a:rPr lang="ru-RU" sz="3400" b="1" i="1" dirty="0" err="1" smtClean="0"/>
              <a:t>Азанова</a:t>
            </a:r>
            <a:r>
              <a:rPr lang="ru-RU" sz="3400" b="1" i="1" dirty="0" smtClean="0"/>
              <a:t> Галина Ивановна</a:t>
            </a:r>
            <a:endParaRPr lang="ru-RU" sz="3400" dirty="0" smtClean="0"/>
          </a:p>
          <a:p>
            <a:pPr fontAlgn="base"/>
            <a:r>
              <a:rPr lang="ru-RU" sz="3400" b="1" i="1" dirty="0" smtClean="0"/>
              <a:t>3.  </a:t>
            </a:r>
            <a:r>
              <a:rPr lang="ru-RU" sz="3400" b="1" i="1" dirty="0" err="1" smtClean="0"/>
              <a:t>Сенникова</a:t>
            </a:r>
            <a:r>
              <a:rPr lang="ru-RU" sz="3400" b="1" i="1" dirty="0" smtClean="0"/>
              <a:t> Валентина Афанасьевна</a:t>
            </a:r>
            <a:endParaRPr lang="ru-RU" sz="3400" dirty="0" smtClean="0"/>
          </a:p>
          <a:p>
            <a:pPr fontAlgn="base"/>
            <a:r>
              <a:rPr lang="ru-RU" sz="3400" b="1" i="1" dirty="0" smtClean="0"/>
              <a:t>4.  </a:t>
            </a:r>
            <a:r>
              <a:rPr lang="ru-RU" sz="3400" b="1" i="1" dirty="0" err="1" smtClean="0"/>
              <a:t>Улиткина</a:t>
            </a:r>
            <a:r>
              <a:rPr lang="ru-RU" sz="3400" b="1" i="1" dirty="0" smtClean="0"/>
              <a:t> Ленина Федоровна</a:t>
            </a:r>
            <a:endParaRPr lang="ru-RU" sz="3400" dirty="0" smtClean="0"/>
          </a:p>
          <a:p>
            <a:pPr fontAlgn="base"/>
            <a:r>
              <a:rPr lang="ru-RU" sz="3400" b="1" i="1" dirty="0" smtClean="0"/>
              <a:t>5.  </a:t>
            </a:r>
            <a:r>
              <a:rPr lang="ru-RU" sz="3400" b="1" i="1" dirty="0" err="1" smtClean="0"/>
              <a:t>Шелковникова</a:t>
            </a:r>
            <a:r>
              <a:rPr lang="ru-RU" sz="3400" b="1" i="1" dirty="0" smtClean="0"/>
              <a:t> Валентина Ивановна</a:t>
            </a:r>
            <a:endParaRPr lang="ru-RU" sz="3400" dirty="0" smtClean="0"/>
          </a:p>
          <a:p>
            <a:pPr fontAlgn="base"/>
            <a:r>
              <a:rPr lang="ru-RU" sz="3400" b="1" i="1" dirty="0" smtClean="0"/>
              <a:t>6.  </a:t>
            </a:r>
            <a:r>
              <a:rPr lang="ru-RU" sz="3400" b="1" i="1" dirty="0" err="1" smtClean="0"/>
              <a:t>Ашихмина</a:t>
            </a:r>
            <a:r>
              <a:rPr lang="ru-RU" sz="3400" b="1" i="1" dirty="0" smtClean="0"/>
              <a:t> Ангелина Сергеева</a:t>
            </a:r>
            <a:endParaRPr lang="ru-RU" sz="3400" dirty="0" smtClean="0"/>
          </a:p>
          <a:p>
            <a:pPr fontAlgn="base"/>
            <a:r>
              <a:rPr lang="ru-RU" sz="3400" b="1" i="1" dirty="0" smtClean="0"/>
              <a:t>7.  </a:t>
            </a:r>
            <a:r>
              <a:rPr lang="ru-RU" sz="3400" b="1" i="1" dirty="0" err="1" smtClean="0"/>
              <a:t>Шнайдер</a:t>
            </a:r>
            <a:r>
              <a:rPr lang="ru-RU" sz="3400" b="1" i="1" dirty="0" smtClean="0"/>
              <a:t> Галина Федоровна</a:t>
            </a:r>
            <a:endParaRPr lang="ru-RU" sz="3400" dirty="0" smtClean="0"/>
          </a:p>
          <a:p>
            <a:pPr fontAlgn="base"/>
            <a:r>
              <a:rPr lang="ru-RU" sz="3400" b="1" i="1" dirty="0" smtClean="0"/>
              <a:t>8.  </a:t>
            </a:r>
            <a:r>
              <a:rPr lang="ru-RU" sz="3400" b="1" i="1" dirty="0" err="1" smtClean="0"/>
              <a:t>Гусельникова</a:t>
            </a:r>
            <a:r>
              <a:rPr lang="ru-RU" sz="3400" b="1" i="1" dirty="0" smtClean="0"/>
              <a:t> Вера Андреевна</a:t>
            </a:r>
            <a:endParaRPr lang="ru-RU" sz="3400" dirty="0" smtClean="0"/>
          </a:p>
          <a:p>
            <a:pPr fontAlgn="base"/>
            <a:r>
              <a:rPr lang="ru-RU" sz="3400" b="1" i="1" dirty="0" smtClean="0"/>
              <a:t>9.  </a:t>
            </a:r>
            <a:r>
              <a:rPr lang="ru-RU" sz="3400" b="1" i="1" dirty="0" err="1" smtClean="0"/>
              <a:t>Аликина</a:t>
            </a:r>
            <a:r>
              <a:rPr lang="ru-RU" sz="3400" b="1" i="1" dirty="0" smtClean="0"/>
              <a:t> Ирина Викторовна</a:t>
            </a:r>
            <a:endParaRPr lang="ru-RU" sz="3400" dirty="0" smtClean="0"/>
          </a:p>
          <a:p>
            <a:pPr fontAlgn="base"/>
            <a:r>
              <a:rPr lang="ru-RU" sz="3400" b="1" i="1" dirty="0" smtClean="0"/>
              <a:t>10. Худякова Зоя Александровна</a:t>
            </a:r>
            <a:endParaRPr lang="ru-RU" sz="3400" dirty="0" smtClean="0"/>
          </a:p>
          <a:p>
            <a:pPr fontAlgn="base"/>
            <a:r>
              <a:rPr lang="ru-RU" sz="3400" b="1" i="1" dirty="0" smtClean="0"/>
              <a:t>11.Красненкова Галина Никитична</a:t>
            </a:r>
            <a:endParaRPr lang="ru-RU" sz="3400" dirty="0" smtClean="0"/>
          </a:p>
          <a:p>
            <a:pPr fontAlgn="base"/>
            <a:r>
              <a:rPr lang="ru-RU" sz="3400" b="1" i="1" dirty="0" smtClean="0"/>
              <a:t>12. </a:t>
            </a:r>
            <a:r>
              <a:rPr lang="ru-RU" sz="3400" b="1" i="1" dirty="0" err="1" smtClean="0"/>
              <a:t>Безматерных</a:t>
            </a:r>
            <a:r>
              <a:rPr lang="ru-RU" sz="3400" b="1" i="1" dirty="0" smtClean="0"/>
              <a:t> Татьяна Даниловна</a:t>
            </a:r>
            <a:endParaRPr lang="ru-RU" sz="3400" dirty="0" smtClean="0"/>
          </a:p>
          <a:p>
            <a:pPr fontAlgn="base"/>
            <a:r>
              <a:rPr lang="ru-RU" sz="3400" b="1" i="1" dirty="0" smtClean="0"/>
              <a:t>13.Маскина Лариса Валентиновна</a:t>
            </a:r>
            <a:endParaRPr lang="ru-RU" sz="3400" dirty="0" smtClean="0"/>
          </a:p>
          <a:p>
            <a:pPr fontAlgn="base"/>
            <a:r>
              <a:rPr lang="ru-RU" sz="3400" b="1" i="1" dirty="0" smtClean="0"/>
              <a:t>14. Чумак Людмила Порфирьевна</a:t>
            </a:r>
            <a:endParaRPr lang="ru-RU" sz="3400" dirty="0" smtClean="0"/>
          </a:p>
          <a:p>
            <a:pPr fontAlgn="base"/>
            <a:r>
              <a:rPr lang="ru-RU" sz="3400" b="1" i="1" dirty="0" smtClean="0"/>
              <a:t>15. Крылова Валентина Алексеевна</a:t>
            </a:r>
            <a:endParaRPr lang="ru-RU" sz="3400" dirty="0" smtClean="0"/>
          </a:p>
          <a:p>
            <a:pPr fontAlgn="base">
              <a:buNone/>
            </a:pPr>
            <a:r>
              <a:rPr lang="ru-RU" sz="3400" b="1" i="1" dirty="0" smtClean="0"/>
              <a:t> </a:t>
            </a:r>
            <a:endParaRPr lang="ru-RU" sz="3400" dirty="0" smtClean="0"/>
          </a:p>
          <a:p>
            <a:pPr fontAlgn="base">
              <a:buNone/>
            </a:pPr>
            <a:r>
              <a:rPr lang="ru-RU" b="1" i="1" dirty="0" smtClean="0"/>
              <a:t> </a:t>
            </a:r>
            <a:endParaRPr lang="ru-RU" dirty="0" smtClean="0"/>
          </a:p>
          <a:p>
            <a:pPr>
              <a:buNone/>
            </a:pPr>
            <a:r>
              <a:rPr lang="ru-RU" b="1" i="1" dirty="0" smtClean="0"/>
              <a:t> 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email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tretch>
            <a:fillRect/>
          </a:stretch>
        </p:blipFill>
        <p:spPr>
          <a:xfrm>
            <a:off x="4572000" y="1071546"/>
            <a:ext cx="4327535" cy="3286148"/>
          </a:xfrm>
          <a:prstGeom prst="rect">
            <a:avLst/>
          </a:prstGeom>
        </p:spPr>
      </p:pic>
      <p:pic>
        <p:nvPicPr>
          <p:cNvPr id="5" name="Picture 4" descr="IMG_7404"/>
          <p:cNvPicPr/>
          <p:nvPr/>
        </p:nvPicPr>
        <p:blipFill>
          <a:blip r:embed="rId3" cstate="email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286248" y="4643446"/>
            <a:ext cx="4224413" cy="1933541"/>
          </a:xfrm>
          <a:prstGeom prst="rect">
            <a:avLst/>
          </a:prstGeom>
          <a:noFill/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Октябрь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Поздравили учителей ветеранов с Днем Учителя и пригласили на праздник в Гимназию.</a:t>
            </a:r>
            <a:endParaRPr lang="ru-RU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Picture 5" descr="C:\Users\bibl\Documents\20151002_14550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91880" y="2348880"/>
            <a:ext cx="5096892" cy="39959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bibl\Desktop\фото\класс\1443860074__dsc99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188640"/>
            <a:ext cx="4764873" cy="3168641"/>
          </a:xfrm>
          <a:prstGeom prst="rect">
            <a:avLst/>
          </a:prstGeom>
          <a:noFill/>
        </p:spPr>
      </p:pic>
      <p:pic>
        <p:nvPicPr>
          <p:cNvPr id="1026" name="Picture 2" descr="C:\Users\bibl\Pictures\класс\1443858840__dsc982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79912" y="3284984"/>
            <a:ext cx="5048108" cy="3356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bibl\Pictures\класс\1443861007__dsc998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88640"/>
            <a:ext cx="5221088" cy="3472024"/>
          </a:xfrm>
          <a:prstGeom prst="rect">
            <a:avLst/>
          </a:prstGeom>
          <a:noFill/>
        </p:spPr>
      </p:pic>
      <p:pic>
        <p:nvPicPr>
          <p:cNvPr id="3077" name="Picture 5" descr="C:\Users\bibl\Desktop\1443860349__dsc993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24400" y="2348880"/>
            <a:ext cx="4419600" cy="4248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bibl\Pictures\класс\1443856575__dsc977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188640"/>
            <a:ext cx="3009765" cy="4525963"/>
          </a:xfrm>
          <a:prstGeom prst="rect">
            <a:avLst/>
          </a:prstGeom>
          <a:noFill/>
        </p:spPr>
      </p:pic>
      <p:pic>
        <p:nvPicPr>
          <p:cNvPr id="2051" name="Picture 3" descr="C:\Users\bibl\Pictures\класс\1443856454__dsc976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35896" y="0"/>
            <a:ext cx="4968552" cy="3304087"/>
          </a:xfrm>
          <a:prstGeom prst="rect">
            <a:avLst/>
          </a:prstGeom>
          <a:noFill/>
        </p:spPr>
      </p:pic>
      <p:pic>
        <p:nvPicPr>
          <p:cNvPr id="2052" name="Picture 4" descr="C:\Users\bibl\Pictures\класс\1443861170__dsc999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347864" y="3140968"/>
            <a:ext cx="5589522" cy="3717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bibl\Pictures\класс\1443861295__dsc999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548680"/>
            <a:ext cx="3009765" cy="4525963"/>
          </a:xfrm>
          <a:prstGeom prst="rect">
            <a:avLst/>
          </a:prstGeom>
          <a:noFill/>
        </p:spPr>
      </p:pic>
      <p:pic>
        <p:nvPicPr>
          <p:cNvPr id="4100" name="Picture 4" descr="C:\Users\bibl\Desktop\1443862317__dsc007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03848" y="764704"/>
            <a:ext cx="5490542" cy="37777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235</Words>
  <Application>Microsoft Office PowerPoint</Application>
  <PresentationFormat>Экран (4:3)</PresentationFormat>
  <Paragraphs>46</Paragraphs>
  <Slides>26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8" baseType="lpstr">
      <vt:lpstr>Тема Office</vt:lpstr>
      <vt:lpstr>Документ</vt:lpstr>
      <vt:lpstr>Забота и уважение</vt:lpstr>
      <vt:lpstr>Цель проекта.</vt:lpstr>
      <vt:lpstr>Задачи проекта.</vt:lpstr>
      <vt:lpstr>Целевая группа.</vt:lpstr>
      <vt:lpstr>Октябрь</vt:lpstr>
      <vt:lpstr>Слайд 6</vt:lpstr>
      <vt:lpstr>Слайд 7</vt:lpstr>
      <vt:lpstr>Слайд 8</vt:lpstr>
      <vt:lpstr>Слайд 9</vt:lpstr>
      <vt:lpstr>Декабрь Совместно с администрацией провели новогодний праздник с чаепитием для учителей- ветеранов. </vt:lpstr>
      <vt:lpstr>Слайд 11</vt:lpstr>
      <vt:lpstr>В гости к учителям приехал « Сергей Зверев» с веселыми танцовщицами..</vt:lpstr>
      <vt:lpstr>Викторина новогодняя.</vt:lpstr>
      <vt:lpstr>Танец современных снегурочек.</vt:lpstr>
      <vt:lpstr>А вот и настоящие- дед Мороз и Снегурочка.</vt:lpstr>
      <vt:lpstr>И мы чай попили.</vt:lpstr>
      <vt:lpstr>отзывы</vt:lpstr>
      <vt:lpstr>Март</vt:lpstr>
      <vt:lpstr>Май</vt:lpstr>
      <vt:lpstr>Слайд 20</vt:lpstr>
      <vt:lpstr>Слайд 21</vt:lpstr>
      <vt:lpstr>Сайт гимназии: исторические хроники- учителя.</vt:lpstr>
      <vt:lpstr>Начали сбор информации для сайта. Шелковникова Валентина Ивановна- учитель начальных классов Худякова Зоя Александровна – учитель русского языка и литературы. </vt:lpstr>
      <vt:lpstr>Азанова Галина Ивановна - учитель русского языка и литературы. Чумак Людмила Порфирьевна – учитель английского языка.</vt:lpstr>
      <vt:lpstr>Попова Валентина Рудольфовна – учитель немецкого языка, зам директора Гимназии. Гусельникова Вера Андреевна- учитель истории и обществознания.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Забота и уважение</dc:title>
  <dc:creator>bibl</dc:creator>
  <cp:lastModifiedBy>Зам дир1</cp:lastModifiedBy>
  <cp:revision>28</cp:revision>
  <dcterms:created xsi:type="dcterms:W3CDTF">2016-04-07T03:26:12Z</dcterms:created>
  <dcterms:modified xsi:type="dcterms:W3CDTF">2016-06-07T07:51:12Z</dcterms:modified>
</cp:coreProperties>
</file>