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7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75" r:id="rId17"/>
    <p:sldId id="272" r:id="rId18"/>
    <p:sldId id="276" r:id="rId19"/>
    <p:sldId id="274" r:id="rId20"/>
    <p:sldId id="269" r:id="rId21"/>
    <p:sldId id="271" r:id="rId22"/>
    <p:sldId id="26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4F9B7-019E-4D5B-835B-F67ED3A27C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67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66536-B656-417D-AB94-36E10AC4D3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81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CA101-0934-4196-B39C-533A97D297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740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23679-6927-47A7-84E7-B06BD8C91B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946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55AE-B76D-4AF6-A681-E5CC16C665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990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06BD7-95FB-457E-90D2-EF50015CE31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493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AC3A8-117E-4C08-B7CE-EAFBE9A83C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869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16800-0E2B-4FFC-990F-3827FBDAAA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615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D59C4-2D96-440A-8EF5-39C17B66D7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360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2C209-831E-4A74-8042-B3BCB64EEC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99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36459-4BA3-42EA-A33C-E0B79565C1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62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EB3C9-DB86-4E3F-972B-E430A6FF3C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911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CCE54-E120-4565-B80E-47C1EC829D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023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24927-4B30-4A6A-85CC-24A3164B2E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157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4AAC9-B5CF-45B7-B166-C65060D540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126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23679-6927-47A7-84E7-B06BD8C91B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443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55AE-B76D-4AF6-A681-E5CC16C665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394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06BD7-95FB-457E-90D2-EF50015CE31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25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AC3A8-117E-4C08-B7CE-EAFBE9A83C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455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16800-0E2B-4FFC-990F-3827FBDAAA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568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D59C4-2D96-440A-8EF5-39C17B66D7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710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2C209-831E-4A74-8042-B3BCB64EEC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7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59944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62611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5729818" y="3924300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B66A7-08A5-4AAD-BB34-2DFBCCCA56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362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36459-4BA3-42EA-A33C-E0B79565C1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06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CCE54-E120-4565-B80E-47C1EC829D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892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24927-4B30-4A6A-85CC-24A3164B2E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47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4AAC9-B5CF-45B7-B166-C65060D540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32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1FEAB54-4083-4C04-B788-EBADB4780F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73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AA12BD1-145F-471A-8804-8EC3728315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34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3CBAD-B0FF-474B-A011-C0F9296E4D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23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75E95-3F6E-4B74-9F2E-9864B877C8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3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E5826-1412-425C-A82A-C9A284A917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103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E67CE-8640-4E37-AB2B-5F2CF36053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37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AFFFBA-6306-4A05-A236-66E95373E5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600" y="6499225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9885" y="6499225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5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BACCAF-3D9C-4F76-81B3-C5D2F67C9B6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95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BACCAF-3D9C-4F76-81B3-C5D2F67C9B6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87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6988"/>
            <a:ext cx="9097962" cy="678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88914"/>
            <a:ext cx="8229600" cy="49688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Отчет по </a:t>
            </a:r>
            <a:r>
              <a:rPr lang="ru-RU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социальной </a:t>
            </a:r>
            <a:r>
              <a:rPr lang="ru-RU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практике </a:t>
            </a:r>
            <a:r>
              <a:rPr lang="ru-RU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ru-RU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6 б класса </a:t>
            </a:r>
            <a:r>
              <a:rPr lang="ru-RU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ru-RU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«Забота и уважение»</a:t>
            </a:r>
            <a:b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ru-RU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(Ветераны педагогического труда МАОУ Гимназия г. Нытва)</a:t>
            </a:r>
          </a:p>
        </p:txBody>
      </p:sp>
      <p:pic>
        <p:nvPicPr>
          <p:cNvPr id="21508" name="Picture 4" descr="506155646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4650" y="5373688"/>
            <a:ext cx="10477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7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gg.nytvagrad.ru/uploads/posts/2014-12/1419362879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2254" cy="38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gg.nytvagrad.ru/uploads/posts/2014-12/1419362988_3w_xusdgcms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9230" y="2373911"/>
            <a:ext cx="6582770" cy="436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24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ngg.nytvagrad.ru/uploads/posts/2014-12/1419363017_4-mmengjs9i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6125" cy="379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ngg.nytvagrad.ru/uploads/posts/2014-12/1419362926_5-ag8uosi4uz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249" y="0"/>
            <a:ext cx="5767528" cy="382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2523" y="3350584"/>
            <a:ext cx="4913503" cy="326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55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8" name="Picture 6" descr="http://ngg.nytvagrad.ru/uploads/posts/2014-12/1419362942_8-o_kkuxch3d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9" y="274638"/>
            <a:ext cx="4472220" cy="29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ngg.nytvagrad.ru/uploads/posts/2014-12/1419362987_9onqw_lifnj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6616" y="99704"/>
            <a:ext cx="4735773" cy="31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ngg.nytvagrad.ru/uploads/posts/2014-12/1419362966_10-ityxpyana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566" y="3606842"/>
            <a:ext cx="4721823" cy="31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ngg.nytvagrad.ru/uploads/posts/2014-12/1419362927_12-yf4yysxrib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9" y="3455727"/>
            <a:ext cx="4508310" cy="299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17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0886" y="2780564"/>
            <a:ext cx="5874704" cy="3901910"/>
          </a:xfrm>
          <a:prstGeom prst="rect">
            <a:avLst/>
          </a:prstGeom>
        </p:spPr>
      </p:pic>
      <p:pic>
        <p:nvPicPr>
          <p:cNvPr id="10244" name="Picture 4" descr="http://ngg.nytvagrad.ru/uploads/posts/2014-12/1419362691_1vimt4ugj8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49" y="147976"/>
            <a:ext cx="6714699" cy="44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0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8244" y="1818564"/>
            <a:ext cx="6034617" cy="4525963"/>
          </a:xfrm>
        </p:spPr>
      </p:pic>
      <p:pic>
        <p:nvPicPr>
          <p:cNvPr id="5" name="Picture 2" descr="http://ngg.nytvagrad.ru/uploads/posts/2014-12/1419362939_dsc049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307" y="735250"/>
            <a:ext cx="5178204" cy="388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80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Отзывы.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28299"/>
            <a:ext cx="10972800" cy="5390864"/>
          </a:xfrm>
        </p:spPr>
        <p:txBody>
          <a:bodyPr/>
          <a:lstStyle/>
          <a:p>
            <a:pPr algn="just"/>
            <a:r>
              <a:rPr lang="ru-RU" sz="1800" b="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«Сказка о современном Колобке была выше похвал. Да и сам Колобок- чудо! (Егор Тиунов). Ну и, конечно, другие герои этой нестареющей сказки были замечательны. Звучание песен радовало наши старые учительские сердца. А танцы- просто блестяще исполнены. Понравилась атмосфера праздника и разумеется подарки, сделанные своими руками. Большое ветеранское спасибо!</a:t>
            </a:r>
            <a:r>
              <a:rPr lang="ru-RU" sz="1800" b="0" i="0" dirty="0" smtClean="0">
                <a:solidFill>
                  <a:srgbClr val="0000FF"/>
                </a:solidFill>
                <a:effectLst/>
                <a:latin typeface="Tahoma" panose="020B0604030504040204" pitchFamily="34" charset="0"/>
              </a:rPr>
              <a:t>»</a:t>
            </a:r>
            <a:r>
              <a:rPr lang="ru-RU" sz="1800" b="0" i="0" dirty="0" smtClean="0">
                <a:solidFill>
                  <a:srgbClr val="2A2A2A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ru-RU" sz="1800" dirty="0">
                <a:solidFill>
                  <a:srgbClr val="2A2A2A"/>
                </a:solidFill>
                <a:latin typeface="Tahoma" panose="020B0604030504040204" pitchFamily="34" charset="0"/>
              </a:rPr>
              <a:t>(</a:t>
            </a:r>
            <a:r>
              <a:rPr lang="ru-RU" sz="1800" b="0" i="0" dirty="0" smtClean="0">
                <a:solidFill>
                  <a:srgbClr val="2A2A2A"/>
                </a:solidFill>
                <a:effectLst/>
                <a:latin typeface="Tahoma" panose="020B0604030504040204" pitchFamily="34" charset="0"/>
              </a:rPr>
              <a:t>Валентина Афанасьевна Сенникова).</a:t>
            </a:r>
          </a:p>
          <a:p>
            <a:pPr algn="just"/>
            <a:r>
              <a:rPr lang="ru-RU" sz="1800" b="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«Благодарим детей 6 «б» и их классного руководителя за прекрасно проведенный праздник встречи нового года для ветеранов-учителей гимназии. Все очень понравилось, особенно сказка, танцы, песни. Приятно было видеть детей и внуков своих знакомых и сотрудников. Спасибо! Приглашайте, придем.»</a:t>
            </a:r>
            <a:r>
              <a:rPr lang="ru-RU" sz="1800" b="0" i="0" dirty="0" smtClean="0">
                <a:solidFill>
                  <a:srgbClr val="2A2A2A"/>
                </a:solidFill>
                <a:effectLst/>
                <a:latin typeface="Tahoma" panose="020B0604030504040204" pitchFamily="34" charset="0"/>
              </a:rPr>
              <a:t> ( Чумак Людмила Порфирьевна, Гусельникова Вера Андреевна).</a:t>
            </a:r>
          </a:p>
          <a:p>
            <a:pPr algn="just"/>
            <a:r>
              <a:rPr lang="ru-RU" sz="1800" b="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«Спасибо, милые, добрые, талантливые. Получила радость от общения с вами. Спасибо! Удачи!»</a:t>
            </a:r>
            <a:r>
              <a:rPr lang="ru-RU" sz="1800" b="0" i="0" dirty="0" smtClean="0">
                <a:solidFill>
                  <a:srgbClr val="2A2A2A"/>
                </a:solidFill>
                <a:effectLst/>
                <a:latin typeface="Tahoma" panose="020B0604030504040204" pitchFamily="34" charset="0"/>
              </a:rPr>
              <a:t> (Шелковникова Валентина Ивановна).</a:t>
            </a:r>
          </a:p>
          <a:p>
            <a:pPr algn="just"/>
            <a:r>
              <a:rPr lang="ru-RU" sz="1800" b="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«Выражаю слова искренней благодарности учащимся 6 «б» класса за чудесный новогодний праздник для ветеранов. Желаю творчества, успехов и отличных знаний».</a:t>
            </a:r>
            <a:r>
              <a:rPr lang="ru-RU" sz="1800" b="0" i="0" dirty="0" smtClean="0">
                <a:solidFill>
                  <a:srgbClr val="2A2A2A"/>
                </a:solidFill>
                <a:effectLst/>
                <a:latin typeface="Tahoma" panose="020B0604030504040204" pitchFamily="34" charset="0"/>
              </a:rPr>
              <a:t>(Безматерных Татьяна Даниловна)</a:t>
            </a:r>
          </a:p>
          <a:p>
            <a:pPr algn="just"/>
            <a:r>
              <a:rPr lang="ru-RU" sz="1800" b="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«Что надо ветерану? Забота, внимание, понимание. Все это мы получили на празднике, который устроили учащиеся 6 «б» класса, и их классный руководитель И.В.Вронская. А какие подарки сделали дети своими руками! Праздник удался! Большое спасибо детям и Ирине Владимировне.» </a:t>
            </a:r>
            <a:r>
              <a:rPr lang="ru-RU" sz="1800" b="0" i="0" dirty="0" smtClean="0">
                <a:solidFill>
                  <a:srgbClr val="2A2A2A"/>
                </a:solidFill>
                <a:effectLst/>
                <a:latin typeface="Tahoma" panose="020B0604030504040204" pitchFamily="34" charset="0"/>
              </a:rPr>
              <a:t>(Попова Валентина Рудольфовна).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072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925" y="505834"/>
            <a:ext cx="7693941" cy="5770456"/>
          </a:xfrm>
        </p:spPr>
      </p:pic>
    </p:spTree>
    <p:extLst>
      <p:ext uri="{BB962C8B-B14F-4D97-AF65-F5344CB8AC3E}">
        <p14:creationId xmlns:p14="http://schemas.microsoft.com/office/powerpoint/2010/main" xmlns="" val="30237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2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518615"/>
            <a:ext cx="10972800" cy="5607549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Газета «Новый день» 23 января 2015 год,№ 4.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5068" y="1160059"/>
            <a:ext cx="7306103" cy="54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7817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66"/>
                </a:solidFill>
              </a:rPr>
              <a:t>Март.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5827" y="1596785"/>
            <a:ext cx="3170830" cy="4756245"/>
          </a:xfrm>
          <a:prstGeom prst="rect">
            <a:avLst/>
          </a:prstGeom>
        </p:spPr>
      </p:pic>
      <p:pic>
        <p:nvPicPr>
          <p:cNvPr id="11268" name="Picture 4" descr="http://cs621726.vk.me/v621726613/170e5/E1tL_Uuxel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0973" y="878978"/>
            <a:ext cx="3576066" cy="537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cs621726.vk.me/v621726613/170f9/XHpQZVul7Q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149" y="2014414"/>
            <a:ext cx="2820362" cy="42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38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Май.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278986"/>
            <a:ext cx="4214702" cy="3161027"/>
          </a:xfrm>
        </p:spPr>
      </p:pic>
      <p:pic>
        <p:nvPicPr>
          <p:cNvPr id="12290" name="Picture 2" descr="http://school24-novoros.ru/images/086958302_1f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3876" y="439910"/>
            <a:ext cx="4070064" cy="231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Архив материалов - Кировский центр дистанционного образования дете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6941" y="2547037"/>
            <a:ext cx="5505459" cy="431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МКУК &quot;ЦБС&quot; г. Куйбышева - Главная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905"/>
            <a:ext cx="4913831" cy="268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07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cs621823.vk.me/v621823041/7ac2/iNAHsqD1VB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612" y="403051"/>
            <a:ext cx="9437219" cy="626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02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3697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2435420"/>
              </p:ext>
            </p:extLst>
          </p:nvPr>
        </p:nvGraphicFramePr>
        <p:xfrm>
          <a:off x="1101725" y="814388"/>
          <a:ext cx="9731375" cy="6751637"/>
        </p:xfrm>
        <a:graphic>
          <a:graphicData uri="http://schemas.openxmlformats.org/presentationml/2006/ole">
            <p:oleObj spid="_x0000_s2060" name="Документ" r:id="rId3" imgW="6082484" imgH="4219078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036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6494" y="488772"/>
            <a:ext cx="7771279" cy="5828460"/>
          </a:xfrm>
        </p:spPr>
      </p:pic>
    </p:spTree>
    <p:extLst>
      <p:ext uri="{BB962C8B-B14F-4D97-AF65-F5344CB8AC3E}">
        <p14:creationId xmlns:p14="http://schemas.microsoft.com/office/powerpoint/2010/main" xmlns="" val="31374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09575"/>
            <a:ext cx="8229600" cy="565150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Цель проекта.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Проявление заботы и внимания  по отношению к ветеранам гимназии.</a:t>
            </a:r>
          </a:p>
          <a:p>
            <a:endParaRPr lang="ru-RU" sz="4000" dirty="0">
              <a:solidFill>
                <a:srgbClr val="002060"/>
              </a:solidFill>
            </a:endParaRPr>
          </a:p>
          <a:p>
            <a:endParaRPr lang="ru-RU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6134" y="3975703"/>
            <a:ext cx="3168351" cy="237734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59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00752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Целевая группа.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IMG_8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0596" y="1063928"/>
            <a:ext cx="8398622" cy="559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26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9887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Задачи.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14401"/>
            <a:ext cx="10972800" cy="5211764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Проявить внимание и заботу к ветеранам – учителям.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Продемонстрировать свои творческие способности.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Сплотить классный коллектив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1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План.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Октябрь</a:t>
            </a:r>
            <a:r>
              <a:rPr lang="ru-RU" dirty="0" smtClean="0">
                <a:solidFill>
                  <a:srgbClr val="002060"/>
                </a:solidFill>
              </a:rPr>
              <a:t>: Поздравления с Днем Учителя.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Декабрь</a:t>
            </a:r>
            <a:r>
              <a:rPr lang="ru-RU" dirty="0" smtClean="0">
                <a:solidFill>
                  <a:srgbClr val="002060"/>
                </a:solidFill>
              </a:rPr>
              <a:t>: Совместно с администрацией проведение новогоднего праздника.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Март:</a:t>
            </a:r>
            <a:r>
              <a:rPr lang="ru-RU" dirty="0" smtClean="0">
                <a:solidFill>
                  <a:srgbClr val="002060"/>
                </a:solidFill>
              </a:rPr>
              <a:t> Поздравить учителей-ветеранов с праздником 8 марта.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Май</a:t>
            </a:r>
            <a:r>
              <a:rPr lang="ru-RU" dirty="0" smtClean="0">
                <a:solidFill>
                  <a:srgbClr val="002060"/>
                </a:solidFill>
              </a:rPr>
              <a:t>: Пригласит учителей – ветеранов на фестиваль «Песни Победы» и поздравить с праздником.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9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68366"/>
          </a:xfrm>
        </p:spPr>
        <p:txBody>
          <a:bodyPr/>
          <a:lstStyle/>
          <a:p>
            <a:r>
              <a:rPr lang="ru-RU" b="1" i="1" dirty="0" smtClean="0">
                <a:solidFill>
                  <a:srgbClr val="993300"/>
                </a:solidFill>
              </a:rPr>
              <a:t>Октябрь. </a:t>
            </a:r>
            <a:endParaRPr lang="ru-RU" b="1" i="1" dirty="0">
              <a:solidFill>
                <a:srgbClr val="99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655093"/>
            <a:ext cx="10972800" cy="547107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Поздравили учителей – ветеранов  открытками с Днем учителя на дому или в школе.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097583"/>
            <a:ext cx="6280813" cy="4187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43" y="1675593"/>
            <a:ext cx="7495255" cy="5031190"/>
          </a:xfrm>
          <a:prstGeom prst="rect">
            <a:avLst/>
          </a:prstGeom>
        </p:spPr>
      </p:pic>
      <p:pic>
        <p:nvPicPr>
          <p:cNvPr id="6" name="Picture 4" descr="http://i039.radikal.ru/1110/3d/117e279c18eb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3232" y="1900081"/>
            <a:ext cx="2959100" cy="222885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5581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Декабрь.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19 декабря совместно с администрацией </a:t>
            </a:r>
            <a:r>
              <a:rPr lang="ru-RU" smtClean="0">
                <a:solidFill>
                  <a:srgbClr val="002060"/>
                </a:solidFill>
              </a:rPr>
              <a:t>был проведён </a:t>
            </a:r>
            <a:r>
              <a:rPr lang="ru-RU" dirty="0" smtClean="0">
                <a:solidFill>
                  <a:srgbClr val="002060"/>
                </a:solidFill>
              </a:rPr>
              <a:t>новогодний праздник.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Показана сказка </a:t>
            </a:r>
            <a:r>
              <a:rPr lang="ru-RU" b="1" i="0" dirty="0" smtClean="0">
                <a:solidFill>
                  <a:srgbClr val="0000FF"/>
                </a:solidFill>
                <a:effectLst/>
                <a:latin typeface="Tahoma" panose="020B0604030504040204" pitchFamily="34" charset="0"/>
              </a:rPr>
              <a:t>«Как Колобок на Новый год гостей приглашал».</a:t>
            </a:r>
            <a:endParaRPr lang="ru-RU" dirty="0"/>
          </a:p>
        </p:txBody>
      </p:sp>
      <p:pic>
        <p:nvPicPr>
          <p:cNvPr id="4" name="Picture 2" descr="http://ngg.nytvagrad.ru/uploads/posts/2014-12/1419362967_6-mzejttpbqo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650" y="3141686"/>
            <a:ext cx="5151753" cy="341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50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205</Words>
  <Application>Microsoft Office PowerPoint</Application>
  <PresentationFormat>Произвольный</PresentationFormat>
  <Paragraphs>27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Исполнительная</vt:lpstr>
      <vt:lpstr>Оформление по умолчанию</vt:lpstr>
      <vt:lpstr>1_Оформление по умолчанию</vt:lpstr>
      <vt:lpstr>Документ</vt:lpstr>
      <vt:lpstr>Отчет по социальной практике  6 б класса  «Забота и уважение» (Ветераны педагогического труда МАОУ Гимназия г. Нытва)</vt:lpstr>
      <vt:lpstr>Слайд 2</vt:lpstr>
      <vt:lpstr>Слайд 3</vt:lpstr>
      <vt:lpstr>Цель проекта.</vt:lpstr>
      <vt:lpstr>Целевая группа.</vt:lpstr>
      <vt:lpstr>Задачи.</vt:lpstr>
      <vt:lpstr>План.</vt:lpstr>
      <vt:lpstr>Октябрь. </vt:lpstr>
      <vt:lpstr>Декабрь.</vt:lpstr>
      <vt:lpstr>Слайд 10</vt:lpstr>
      <vt:lpstr>Слайд 11</vt:lpstr>
      <vt:lpstr>Слайд 12</vt:lpstr>
      <vt:lpstr>Слайд 13</vt:lpstr>
      <vt:lpstr>Слайд 14</vt:lpstr>
      <vt:lpstr>Отзывы.</vt:lpstr>
      <vt:lpstr>Слайд 16</vt:lpstr>
      <vt:lpstr>Слайд 17</vt:lpstr>
      <vt:lpstr>Март.</vt:lpstr>
      <vt:lpstr>Май.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социальной практики  6 б класса  «Забота и уважение» (Ветераны педагогического труда МАОУ Гимназия г. Нытва)</dc:title>
  <dc:creator>User</dc:creator>
  <cp:lastModifiedBy>Зам дир1</cp:lastModifiedBy>
  <cp:revision>20</cp:revision>
  <dcterms:created xsi:type="dcterms:W3CDTF">2015-04-22T09:25:34Z</dcterms:created>
  <dcterms:modified xsi:type="dcterms:W3CDTF">2016-01-14T07:39:58Z</dcterms:modified>
</cp:coreProperties>
</file>