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59" r:id="rId4"/>
    <p:sldId id="262" r:id="rId5"/>
    <p:sldId id="263" r:id="rId6"/>
    <p:sldId id="266" r:id="rId7"/>
    <p:sldId id="26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7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5" autoAdjust="0"/>
    <p:restoredTop sz="94747" autoAdjust="0"/>
  </p:normalViewPr>
  <p:slideViewPr>
    <p:cSldViewPr>
      <p:cViewPr>
        <p:scale>
          <a:sx n="90" d="100"/>
          <a:sy n="90" d="100"/>
        </p:scale>
        <p:origin x="-59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Группа 10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7" name="Рисунок 6" descr="texturas-de-papel-parede-padr-o-fundos-azuis-widescreen-985583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zoloto_pletenie_fon_1920x1200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>
            <a:xfrm>
              <a:off x="0" y="0"/>
              <a:ext cx="1259632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0_720a0_e205f838_XL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611188" y="4437031"/>
              <a:ext cx="3744912" cy="23050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Рисунок 9" descr="0_dd10e_c5309bdf_XL (2)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0288" y="115887"/>
              <a:ext cx="1579562" cy="8302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1" name="Группа 14"/>
            <p:cNvGrpSpPr>
              <a:grpSpLocks/>
            </p:cNvGrpSpPr>
            <p:nvPr/>
          </p:nvGrpSpPr>
          <p:grpSpPr bwMode="auto">
            <a:xfrm>
              <a:off x="467544" y="332656"/>
              <a:ext cx="2640294" cy="1584176"/>
              <a:chOff x="467544" y="332656"/>
              <a:chExt cx="2640294" cy="1584176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828675" y="477835"/>
                <a:ext cx="1439863" cy="790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pic>
            <p:nvPicPr>
              <p:cNvPr id="13" name="Рисунок 18" descr="c124754cc721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7544" y="332656"/>
                <a:ext cx="2640294" cy="1584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0DFCB-ED75-49E8-80B4-495CAAC3C789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C71DD-3BFC-4EA4-B60F-F0614DE20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5" name="Рисунок 4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Рисунок 5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7" name="Рисунок 6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D4C16-11A8-4AEF-9598-7C355D918AB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654B-4863-4E78-9F40-B43084971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Группа 9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7" name="Рисунок 6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9" name="Рисунок 8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C751C-BDA6-4DAA-99F5-87C1986DE92E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3B0A-BB70-4799-8FC0-C545FF98B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8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5" name="Рисунок 4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Рисунок 5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7" name="Рисунок 6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06CAA-F917-42D8-B68F-31A6829B9364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428A-E755-490F-8A4D-02788DA1F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Группа 9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7" name="Рисунок 6" descr="texturas-de-papel-parede-padr-o-fundos-azuis-widescreen-985583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Рисунок 7" descr="attachment-0001.jpg"/>
            <p:cNvPicPr>
              <a:picLocks noChangeAspect="1"/>
            </p:cNvPicPr>
            <p:nvPr/>
          </p:nvPicPr>
          <p:blipFill>
            <a:blip r:embed="rId4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9" name="Рисунок 8" descr="0_7db68_f430077f_XL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0F20-AA05-471B-A8B4-328AA49291A5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21F8-7FED-4054-A750-15988CC66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6" name="Рисунок 5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7" name="Рисунок 6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8" name="Рисунок 7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16E9-BED6-463F-82CD-B7A7D291FA7D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5016-8CBB-4748-B62D-B55533819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8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8864-F7AC-489C-AA76-44B60327B0B1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CD70-BA1F-4B3F-9376-3FDEC9436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8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4" name="Рисунок 3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5" name="Рисунок 4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6" name="Рисунок 5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142E-8E05-4228-8755-734FBE4CAF94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5DD2A-AF3A-483B-A121-3813DB5B4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3" name="Рисунок 2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4" name="Рисунок 3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5" name="Рисунок 4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E056F-FBC5-4E6C-905D-D384B9CCEDEA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8C65D-D751-4413-9DE1-C5C887006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Группа 9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E4D2D-A9A9-4A1F-874D-9E420512FE75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648B6-28B9-4113-A231-723FB180B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Группа 9"/>
          <p:cNvGrpSpPr>
            <a:grpSpLocks/>
          </p:cNvGrpSpPr>
          <p:nvPr userDrawn="1"/>
        </p:nvGrpSpPr>
        <p:grpSpPr bwMode="auto">
          <a:xfrm>
            <a:off x="0" y="0"/>
            <a:ext cx="9144000" cy="7029450"/>
            <a:chOff x="0" y="0"/>
            <a:chExt cx="9144000" cy="7029400"/>
          </a:xfrm>
        </p:grpSpPr>
        <p:pic>
          <p:nvPicPr>
            <p:cNvPr id="8" name="Рисунок 7" descr="texturas-de-papel-parede-padr-o-fundos-azuis-widescreen-98558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0" y="0"/>
              <a:ext cx="9144000" cy="702940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9" name="Рисунок 8" descr="attachment-0001.jpg"/>
            <p:cNvPicPr>
              <a:picLocks noChangeAspect="1"/>
            </p:cNvPicPr>
            <p:nvPr/>
          </p:nvPicPr>
          <p:blipFill>
            <a:blip r:embed="rId3" cstate="print">
              <a:lum bright="-10000"/>
            </a:blip>
            <a:stretch>
              <a:fillRect/>
            </a:stretch>
          </p:blipFill>
          <p:spPr>
            <a:xfrm>
              <a:off x="251520" y="188640"/>
              <a:ext cx="8640960" cy="6669360"/>
            </a:xfrm>
            <a:prstGeom prst="round2DiagRect">
              <a:avLst>
                <a:gd name="adj1" fmla="val 8140"/>
                <a:gd name="adj2" fmla="val 0"/>
              </a:avLst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0" name="Рисунок 9" descr="0_7db68_f430077f_XL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0825" y="4932328"/>
              <a:ext cx="2122488" cy="1925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8699F-EA04-444B-AE4A-AB27FEC4CAB8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37A72-32A9-446E-843C-345150BE3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5DA6764-26B2-4C89-8ED8-18ACD213AF6D}" type="datetimeFigureOut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5FB846-D373-4992-A6B7-2186B97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71538" y="2214554"/>
            <a:ext cx="7772400" cy="14700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FF00"/>
                </a:solidFill>
              </a:rPr>
              <a:t>Проект «Памятник воинам»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Описание памятника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4043363" cy="4983163"/>
          </a:xfrm>
        </p:spPr>
        <p:txBody>
          <a:bodyPr rtlCol="0">
            <a:normAutofit fontScale="850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Место нахождения: Северо-восточный район старого кладбища.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Установлен: в 1965г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Вид: обелиск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Автор памятника неизвестен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Название: Памятник воинам, умершим от ран в </a:t>
            </a:r>
            <a:r>
              <a:rPr lang="ru-RU" dirty="0" err="1" smtClean="0"/>
              <a:t>Нытвенском</a:t>
            </a:r>
            <a:r>
              <a:rPr lang="ru-RU" dirty="0" smtClean="0"/>
              <a:t> эвакогоспитале в годы ВОв (ныне школа №1)</a:t>
            </a:r>
            <a:endParaRPr lang="ru-RU" dirty="0"/>
          </a:p>
        </p:txBody>
      </p:sp>
      <p:pic>
        <p:nvPicPr>
          <p:cNvPr id="14340" name="Picture 3" descr="C:\Users\User\Desktop\Леухина С.Е\Памятник\2014-11-17 14.21.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214438"/>
            <a:ext cx="421481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/>
                </a:solidFill>
              </a:rPr>
              <a:t>Этапы реализации проекта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785813"/>
            <a:ext cx="8229600" cy="571500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Изучили историю памятника.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ru-RU" dirty="0"/>
          </a:p>
        </p:txBody>
      </p:sp>
      <p:pic>
        <p:nvPicPr>
          <p:cNvPr id="15364" name="Рисунок 3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4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40005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401080" cy="4286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Февраль – Март: </a:t>
            </a: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Провели  классные часы «История одного памятника» в 5-9классах</a:t>
            </a:r>
            <a:endParaRPr lang="ru-RU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286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4786346" cy="319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5572132" y="357166"/>
            <a:ext cx="28575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rbel" pitchFamily="34" charset="0"/>
              </a:rPr>
              <a:t>Викторина по истории памятника в 9 «А» классе»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3357561"/>
            <a:ext cx="5000660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142976" y="4214818"/>
            <a:ext cx="257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orbel" pitchFamily="34" charset="0"/>
              </a:rPr>
              <a:t>Минута молчания в честь погибших от ран солдат Великой Отечественной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u="sng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Апрель: </a:t>
            </a:r>
            <a:r>
              <a:rPr lang="ru-RU" sz="3200" dirty="0" smtClean="0">
                <a:solidFill>
                  <a:schemeClr val="accent1"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Привели в порядок территорию памятника</a:t>
            </a:r>
            <a:endParaRPr lang="ru-RU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0483" name="Picture 6" descr="http://memory-map.prosv.ru/memorials/00/06/40/2/l/1360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643063"/>
            <a:ext cx="58054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satMod val="150000"/>
                  </a:schemeClr>
                </a:solidFill>
              </a:rPr>
              <a:t>Заключение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Эта тема важна и интересна  нам не только как история нашей Родины, но и как потребность в вознесении почестей воинам погибшим за наши жизни, ясное небо над головой и мир во всем мире.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133</Words>
  <Application>Microsoft Office PowerPoint</Application>
  <PresentationFormat>Экран (4:3)</PresentationFormat>
  <Paragraphs>15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Модульная</vt:lpstr>
      <vt:lpstr>Проект «Памятник воинам»</vt:lpstr>
      <vt:lpstr>Описание памятника</vt:lpstr>
      <vt:lpstr>Этапы реализации проекта</vt:lpstr>
      <vt:lpstr>Февраль – Март: Провели  классные часы «История одного памятника» в 5-9классах</vt:lpstr>
      <vt:lpstr>Слайд 5</vt:lpstr>
      <vt:lpstr>Апрель: Привели в порядок территорию памятника</vt:lpstr>
      <vt:lpstr>Заключение</vt:lpstr>
    </vt:vector>
  </TitlesOfParts>
  <Company>МБДОУ д/скв № 8 "Теремок"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"Сине-золотой"</dc:title>
  <dc:subject>День Победы</dc:subject>
  <dc:creator>Алейник Н.В.</dc:creator>
  <cp:lastModifiedBy>Зам дир1</cp:lastModifiedBy>
  <cp:revision>33</cp:revision>
  <dcterms:created xsi:type="dcterms:W3CDTF">2015-01-29T08:10:16Z</dcterms:created>
  <dcterms:modified xsi:type="dcterms:W3CDTF">2016-01-14T08:48:59Z</dcterms:modified>
  <cp:category>презентация к празднику</cp:category>
</cp:coreProperties>
</file>