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56" r:id="rId5"/>
    <p:sldId id="261" r:id="rId6"/>
    <p:sldId id="260" r:id="rId7"/>
    <p:sldId id="264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873" autoAdjust="0"/>
  </p:normalViewPr>
  <p:slideViewPr>
    <p:cSldViewPr>
      <p:cViewPr>
        <p:scale>
          <a:sx n="100" d="100"/>
          <a:sy n="100" d="100"/>
        </p:scale>
        <p:origin x="-29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C1321-BE9B-4281-A3FC-4D4137FB6584}" type="datetimeFigureOut">
              <a:rPr lang="ru-RU"/>
              <a:pPr>
                <a:defRPr/>
              </a:pPr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31F10-A9DF-498B-9522-8480A11442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266FE-DABC-44AA-B53B-4CE724E38315}" type="datetimeFigureOut">
              <a:rPr lang="ru-RU"/>
              <a:pPr>
                <a:defRPr/>
              </a:pPr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9E20E-D0A2-4BE0-A306-FBD899B43E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B1B13-91C5-4127-B552-CC3917C9AC34}" type="datetimeFigureOut">
              <a:rPr lang="ru-RU"/>
              <a:pPr>
                <a:defRPr/>
              </a:pPr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629E1-4080-4694-96C2-B0010FDDFF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9E9EA-4845-401C-8A07-74978770947F}" type="datetimeFigureOut">
              <a:rPr lang="ru-RU"/>
              <a:pPr>
                <a:defRPr/>
              </a:pPr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808F1-A502-4845-9F2C-B3D849698C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3ACF5-85D8-4FA5-B82F-2327C0E38313}" type="datetimeFigureOut">
              <a:rPr lang="ru-RU"/>
              <a:pPr>
                <a:defRPr/>
              </a:pPr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37ED4-8C44-4AE2-A618-5A52C5C4A2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4FA88-1620-47C7-9202-BD27ABE0621D}" type="datetimeFigureOut">
              <a:rPr lang="ru-RU"/>
              <a:pPr>
                <a:defRPr/>
              </a:pPr>
              <a:t>12.01.2016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E025C-DBD1-441D-9F86-3A09F7DD4C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0C868-94BE-44E1-9A4B-F125CB54E113}" type="datetimeFigureOut">
              <a:rPr lang="ru-RU"/>
              <a:pPr>
                <a:defRPr/>
              </a:pPr>
              <a:t>12.01.2016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BAD04-A974-4BC8-8DDE-2C1476044C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55044-5846-4287-A27B-9EB62CC69120}" type="datetimeFigureOut">
              <a:rPr lang="ru-RU"/>
              <a:pPr>
                <a:defRPr/>
              </a:pPr>
              <a:t>12.01.2016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3D945-7502-4075-9958-B3FC89656D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E21DF-A675-484F-B2A4-40FA75BB1A29}" type="datetimeFigureOut">
              <a:rPr lang="ru-RU"/>
              <a:pPr>
                <a:defRPr/>
              </a:pPr>
              <a:t>12.01.2016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F1251-B6C8-4470-ACA4-404AD7AD19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0C9FD-B2F6-404A-BB34-57BEB83B1C1A}" type="datetimeFigureOut">
              <a:rPr lang="ru-RU"/>
              <a:pPr>
                <a:defRPr/>
              </a:pPr>
              <a:t>12.01.2016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41DB4-CE9C-4C9B-8800-7430918BC1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3950B-CDCB-49FB-925F-27F0129A6316}" type="datetimeFigureOut">
              <a:rPr lang="ru-RU"/>
              <a:pPr>
                <a:defRPr/>
              </a:pPr>
              <a:t>12.01.2016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FEADB-5A46-4562-A3AD-96E47694AB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01C22B-4949-4B11-A18D-8F11138DC260}" type="datetimeFigureOut">
              <a:rPr lang="ru-RU"/>
              <a:pPr>
                <a:defRPr/>
              </a:pPr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8688F1-45CC-4EBD-867D-76C16B67F4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2492896"/>
            <a:ext cx="6660232" cy="2308324"/>
          </a:xfrm>
          <a:prstGeom prst="rect">
            <a:avLst/>
          </a:prstGeom>
          <a:effectLst>
            <a:softEdge rad="127000"/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i="1" dirty="0">
                <a:ln w="17780" cmpd="sng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Мы этой памяти верны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36096" y="5352754"/>
            <a:ext cx="3312368" cy="1200329"/>
          </a:xfrm>
          <a:prstGeom prst="rect">
            <a:avLst/>
          </a:prstGeom>
          <a:solidFill>
            <a:srgbClr val="FFFFDD">
              <a:alpha val="43137"/>
            </a:srgbClr>
          </a:solidFill>
          <a:effectLst>
            <a:softEdge rad="317500"/>
          </a:effectLst>
        </p:spPr>
        <p:txBody>
          <a:bodyPr>
            <a:spAutoFit/>
          </a:bodyPr>
          <a:lstStyle>
            <a:defPPr>
              <a:defRPr lang="ru-RU"/>
            </a:defPPr>
            <a:lvl1pPr algn="ctr">
              <a:defRPr sz="2400" b="1" i="1">
                <a:solidFill>
                  <a:srgbClr val="002060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 smtClean="0">
              <a:solidFill>
                <a:schemeClr val="tx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  <a:latin typeface="+mn-lt"/>
              </a:rPr>
              <a:t>Социальный проект 10б класса МАОУ Гимназии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  <a:latin typeface="+mn-lt"/>
              </a:rPr>
              <a:t>2014-2015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75" y="1163638"/>
            <a:ext cx="8072438" cy="48323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Сколько весен прошло, сколько лет тишина!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Отгремели бои, отшумела война.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 в весенних садах вновь поют соловьи,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 окопы зеленой травой поросли.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Не вернуть тех далеких, но памятных лет,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Тех свидетелей трудных, но славных побед.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 ничто не забыто и никто не забыт: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Каждый день той войны наша память хранит.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43625" y="5429250"/>
            <a:ext cx="1782763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А. В. Ощепкова</a:t>
            </a:r>
            <a:r>
              <a:rPr lang="ru-RU" dirty="0"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38" y="1214438"/>
            <a:ext cx="807243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800" u="sng" dirty="0">
                <a:solidFill>
                  <a:srgbClr val="9848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Цель</a:t>
            </a:r>
            <a:r>
              <a:rPr lang="ru-RU" sz="2800" dirty="0">
                <a:solidFill>
                  <a:srgbClr val="9848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: создание сборника стихов о войне, написанных гимназистами,  жителями Нытвы и </a:t>
            </a:r>
            <a:r>
              <a:rPr lang="ru-RU" sz="2800" dirty="0" err="1">
                <a:solidFill>
                  <a:srgbClr val="9848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Нытвенского</a:t>
            </a:r>
            <a:r>
              <a:rPr lang="ru-RU" sz="2800" dirty="0">
                <a:solidFill>
                  <a:srgbClr val="9848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 района</a:t>
            </a:r>
            <a:endParaRPr lang="ru-RU" sz="2800" dirty="0">
              <a:solidFill>
                <a:srgbClr val="984807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029" name="Picture 5" descr="Раскрытая книга обои, фото, картинки.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500" y="2616200"/>
            <a:ext cx="5800725" cy="3625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85750" y="928688"/>
            <a:ext cx="5000625" cy="569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800" u="sng">
                <a:solidFill>
                  <a:srgbClr val="9848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Задачи</a:t>
            </a:r>
            <a:r>
              <a:rPr lang="ru-RU" sz="2800">
                <a:solidFill>
                  <a:srgbClr val="9848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: </a:t>
            </a:r>
            <a:endParaRPr lang="ru-RU" sz="2800">
              <a:solidFill>
                <a:srgbClr val="984807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0" hangingPunct="0">
              <a:buFontTx/>
              <a:buChar char="•"/>
              <a:defRPr/>
            </a:pPr>
            <a:r>
              <a:rPr lang="ru-RU" sz="2800">
                <a:solidFill>
                  <a:srgbClr val="9848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познакомиться с нытвенцами, связавшими свою жизнь с поэзией на тему ВОВ;</a:t>
            </a:r>
            <a:endParaRPr lang="ru-RU" sz="2800">
              <a:solidFill>
                <a:srgbClr val="984807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0" hangingPunct="0">
              <a:buFontTx/>
              <a:buChar char="•"/>
              <a:defRPr/>
            </a:pPr>
            <a:r>
              <a:rPr lang="ru-RU" sz="2800">
                <a:solidFill>
                  <a:srgbClr val="9848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объявить конкурс стихов в гимназии и других школах района, а также в городских СМИ;</a:t>
            </a:r>
            <a:endParaRPr lang="ru-RU" sz="2800">
              <a:solidFill>
                <a:srgbClr val="984807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0" hangingPunct="0">
              <a:buFontTx/>
              <a:buChar char="•"/>
              <a:defRPr/>
            </a:pPr>
            <a:r>
              <a:rPr lang="ru-RU" sz="2800">
                <a:solidFill>
                  <a:srgbClr val="9848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привлечь учеников младших классов к созданию иллюстраций к сборнику;</a:t>
            </a:r>
            <a:endParaRPr lang="ru-RU" sz="2800">
              <a:solidFill>
                <a:srgbClr val="984807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0" hangingPunct="0">
              <a:buFontTx/>
              <a:buChar char="•"/>
              <a:defRPr/>
            </a:pPr>
            <a:r>
              <a:rPr lang="ru-RU" sz="2800">
                <a:solidFill>
                  <a:srgbClr val="9848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собрать все материалы в один сборник;</a:t>
            </a:r>
            <a:endParaRPr lang="ru-RU" sz="2800">
              <a:solidFill>
                <a:srgbClr val="984807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5123" name="Picture 3" descr="Картины о Великой Отечественной войне. Часть 2. (35 фото) &quot; …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43500" y="785813"/>
            <a:ext cx="3606800" cy="49291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85750" y="1285875"/>
            <a:ext cx="535781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400" u="sng">
                <a:solidFill>
                  <a:srgbClr val="9848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План работ по проекту</a:t>
            </a:r>
            <a:endParaRPr lang="ru-RU" sz="2400">
              <a:solidFill>
                <a:srgbClr val="984807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0" hangingPunct="0">
              <a:buFontTx/>
              <a:buChar char="•"/>
              <a:defRPr/>
            </a:pPr>
            <a:r>
              <a:rPr lang="ru-RU" sz="2400">
                <a:solidFill>
                  <a:srgbClr val="9848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Составление проекта и его презентация на «Ярмарке социальных инициатив» в гимназии.</a:t>
            </a:r>
            <a:endParaRPr lang="ru-RU" sz="2400">
              <a:solidFill>
                <a:srgbClr val="984807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0" hangingPunct="0">
              <a:buFontTx/>
              <a:buChar char="•"/>
              <a:defRPr/>
            </a:pPr>
            <a:r>
              <a:rPr lang="ru-RU" sz="2400">
                <a:solidFill>
                  <a:srgbClr val="9848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Размещение объявлений на стендах и сайте гимназии, в Нытвенской газете и на Нытвенском сайте.</a:t>
            </a:r>
            <a:endParaRPr lang="ru-RU" sz="2400">
              <a:solidFill>
                <a:srgbClr val="984807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0" hangingPunct="0">
              <a:buFontTx/>
              <a:buChar char="•"/>
              <a:defRPr/>
            </a:pPr>
            <a:r>
              <a:rPr lang="ru-RU" sz="2400">
                <a:solidFill>
                  <a:srgbClr val="9848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Распространение объявлений по школам района.</a:t>
            </a:r>
            <a:endParaRPr lang="ru-RU" sz="2400">
              <a:solidFill>
                <a:srgbClr val="984807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0" hangingPunct="0">
              <a:buFontTx/>
              <a:buChar char="•"/>
              <a:defRPr/>
            </a:pPr>
            <a:r>
              <a:rPr lang="ru-RU" sz="2400">
                <a:solidFill>
                  <a:srgbClr val="9848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Посещение библиотеки.</a:t>
            </a:r>
            <a:endParaRPr lang="ru-RU" sz="2400">
              <a:solidFill>
                <a:srgbClr val="984807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0" hangingPunct="0">
              <a:buFontTx/>
              <a:buChar char="•"/>
              <a:defRPr/>
            </a:pPr>
            <a:r>
              <a:rPr lang="ru-RU" sz="2400">
                <a:solidFill>
                  <a:srgbClr val="9848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Составление сборника.</a:t>
            </a:r>
            <a:endParaRPr lang="ru-RU" sz="2400">
              <a:solidFill>
                <a:srgbClr val="984807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0" hangingPunct="0">
              <a:buFontTx/>
              <a:buChar char="•"/>
              <a:defRPr/>
            </a:pPr>
            <a:r>
              <a:rPr lang="ru-RU" sz="2400">
                <a:solidFill>
                  <a:srgbClr val="9848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Отчет по реализации проекта.</a:t>
            </a:r>
            <a:endParaRPr lang="ru-RU" sz="2400">
              <a:solidFill>
                <a:srgbClr val="984807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099" name="Picture 3" descr="Во Львове не признают Великую Отечественную войну Talks.su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8" y="285728"/>
            <a:ext cx="3143240" cy="3348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28625" y="571500"/>
            <a:ext cx="4714875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 sz="2700" u="sng">
              <a:solidFill>
                <a:srgbClr val="98480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>
              <a:defRPr/>
            </a:pPr>
            <a:r>
              <a:rPr lang="ru-RU" sz="2700" u="sng">
                <a:solidFill>
                  <a:srgbClr val="9848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Наши результаты на настоящий момент</a:t>
            </a:r>
          </a:p>
          <a:p>
            <a:pPr>
              <a:buFont typeface="Arial" charset="0"/>
              <a:buChar char="•"/>
              <a:defRPr/>
            </a:pPr>
            <a:r>
              <a:rPr lang="ru-RU" sz="2700">
                <a:solidFill>
                  <a:srgbClr val="9848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Проект представлен на ярмарке социальных инициатив</a:t>
            </a:r>
          </a:p>
          <a:p>
            <a:pPr>
              <a:buFont typeface="Arial" charset="0"/>
              <a:buChar char="•"/>
              <a:defRPr/>
            </a:pPr>
            <a:r>
              <a:rPr lang="ru-RU" sz="2700">
                <a:solidFill>
                  <a:srgbClr val="9848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Размещена информация на стендах и сайте гимназии</a:t>
            </a:r>
          </a:p>
          <a:p>
            <a:pPr>
              <a:buFont typeface="Arial" charset="0"/>
              <a:buChar char="•"/>
              <a:defRPr/>
            </a:pPr>
            <a:r>
              <a:rPr lang="ru-RU" sz="2700">
                <a:solidFill>
                  <a:srgbClr val="9848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Объявления о конкурсе размещены в городской газете «Наше Прикамье» и на городском сайте «Нытваград» </a:t>
            </a:r>
          </a:p>
          <a:p>
            <a:pPr>
              <a:buFont typeface="Arial" charset="0"/>
              <a:buChar char="•"/>
              <a:defRPr/>
            </a:pPr>
            <a:r>
              <a:rPr lang="ru-RU" sz="2700">
                <a:solidFill>
                  <a:srgbClr val="9848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Ведется активный прием работ</a:t>
            </a:r>
            <a:endParaRPr lang="ru-RU" sz="2700">
              <a:solidFill>
                <a:srgbClr val="984807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" name="Picture 3" descr="Картины о Великой Отечественной войне. Часть 7. (20 фото) &quot; …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142852"/>
            <a:ext cx="4357718" cy="32247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75" y="785813"/>
            <a:ext cx="6143625" cy="5929312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Тоскою окутано слово «война»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бедами тех людей,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плечи которых она легла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тысячи долгих дней.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34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Дороги в пыли. Поле битвы за час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Тогда превращалось в прах.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Солдаты спасали нас, гибли за нас,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 свой забывая страх.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34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Прошло много лет с окончанья войны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небо над нами – сапфир,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 будем, конечно же, помнить мы,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люди спасали мир.  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Е.Л.Лыкова</a:t>
            </a:r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9219" name="Picture 2" descr="9 мая - День Победы - Блогозета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000125" y="981075"/>
            <a:ext cx="7143750" cy="52244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309</Words>
  <Application>Microsoft Office PowerPoint</Application>
  <PresentationFormat>Экран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Интернат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user1</dc:creator>
  <cp:lastModifiedBy>Зам дир1</cp:lastModifiedBy>
  <cp:revision>27</cp:revision>
  <dcterms:created xsi:type="dcterms:W3CDTF">2015-02-17T08:35:42Z</dcterms:created>
  <dcterms:modified xsi:type="dcterms:W3CDTF">2016-01-12T11:41:01Z</dcterms:modified>
</cp:coreProperties>
</file>