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0" r:id="rId6"/>
    <p:sldId id="259" r:id="rId7"/>
    <p:sldId id="264" r:id="rId8"/>
    <p:sldId id="260" r:id="rId9"/>
    <p:sldId id="266" r:id="rId10"/>
    <p:sldId id="267" r:id="rId11"/>
    <p:sldId id="268" r:id="rId12"/>
    <p:sldId id="265" r:id="rId13"/>
    <p:sldId id="261" r:id="rId14"/>
    <p:sldId id="269" r:id="rId15"/>
    <p:sldId id="271" r:id="rId16"/>
    <p:sldId id="262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3A485-76EA-4A11-AD9C-C7DBCD92523D}" type="doc">
      <dgm:prSet loTypeId="urn:microsoft.com/office/officeart/2005/8/layout/radial5" loCatId="cycle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81C9E27-2DD2-4596-B2EF-4A75AAF0DE88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Жемчужина смысла</a:t>
          </a:r>
        </a:p>
      </dgm:t>
    </dgm:pt>
    <dgm:pt modelId="{2E01A103-3372-4593-B447-0908EFA294BD}" type="parTrans" cxnId="{82943101-507A-4235-9E72-69490B0311E4}">
      <dgm:prSet/>
      <dgm:spPr/>
      <dgm:t>
        <a:bodyPr/>
        <a:lstStyle/>
        <a:p>
          <a:pPr algn="ctr"/>
          <a:endParaRPr lang="ru-RU"/>
        </a:p>
      </dgm:t>
    </dgm:pt>
    <dgm:pt modelId="{9924A2BE-C4A1-4208-85D0-235608B065E9}" type="sibTrans" cxnId="{82943101-507A-4235-9E72-69490B0311E4}">
      <dgm:prSet/>
      <dgm:spPr/>
      <dgm:t>
        <a:bodyPr/>
        <a:lstStyle/>
        <a:p>
          <a:pPr algn="ctr"/>
          <a:endParaRPr lang="ru-RU"/>
        </a:p>
      </dgm:t>
    </dgm:pt>
    <dgm:pt modelId="{42270E25-9B55-495D-8FF3-2841622FC8A0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chemeClr val="tx1"/>
              </a:solidFill>
            </a:rPr>
            <a:t>Глубины текста</a:t>
          </a:r>
        </a:p>
      </dgm:t>
    </dgm:pt>
    <dgm:pt modelId="{D56E4E81-3AB4-4BA5-B6D7-4EEFF274899C}" type="parTrans" cxnId="{F900A8E1-14B2-4492-A2F7-1AA2432B1C26}">
      <dgm:prSet/>
      <dgm:spPr/>
      <dgm:t>
        <a:bodyPr/>
        <a:lstStyle/>
        <a:p>
          <a:pPr algn="ctr"/>
          <a:endParaRPr lang="ru-RU" dirty="0"/>
        </a:p>
      </dgm:t>
    </dgm:pt>
    <dgm:pt modelId="{AE696AE7-DA21-4B21-A48F-5DFAD5C99909}" type="sibTrans" cxnId="{F900A8E1-14B2-4492-A2F7-1AA2432B1C26}">
      <dgm:prSet/>
      <dgm:spPr/>
      <dgm:t>
        <a:bodyPr/>
        <a:lstStyle/>
        <a:p>
          <a:pPr algn="ctr"/>
          <a:endParaRPr lang="ru-RU"/>
        </a:p>
      </dgm:t>
    </dgm:pt>
    <dgm:pt modelId="{3281597C-8F37-443B-AD0A-ACFCD883B3F8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Грот смысла</a:t>
          </a:r>
        </a:p>
      </dgm:t>
    </dgm:pt>
    <dgm:pt modelId="{F6FD1EA4-162C-488F-8A08-C4E47460415A}" type="parTrans" cxnId="{2E324E02-58A0-4DDF-B242-CD08B4690A35}">
      <dgm:prSet/>
      <dgm:spPr/>
      <dgm:t>
        <a:bodyPr/>
        <a:lstStyle/>
        <a:p>
          <a:pPr algn="ctr"/>
          <a:endParaRPr lang="ru-RU" dirty="0"/>
        </a:p>
      </dgm:t>
    </dgm:pt>
    <dgm:pt modelId="{3B12BF78-8DCD-4CF7-B0A9-8FE52B5FEB80}" type="sibTrans" cxnId="{2E324E02-58A0-4DDF-B242-CD08B4690A35}">
      <dgm:prSet/>
      <dgm:spPr/>
      <dgm:t>
        <a:bodyPr/>
        <a:lstStyle/>
        <a:p>
          <a:pPr algn="ctr"/>
          <a:endParaRPr lang="ru-RU"/>
        </a:p>
      </dgm:t>
    </dgm:pt>
    <dgm:pt modelId="{63755620-1D0D-4FFB-8DC0-7F0AE835BE32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Сокровищница мыслей </a:t>
          </a:r>
        </a:p>
      </dgm:t>
    </dgm:pt>
    <dgm:pt modelId="{C26E6A66-7BCE-4E55-8AFF-FD1E0804B0BA}" type="parTrans" cxnId="{E76AE7DC-9442-4BF0-BCFA-C9DA6EA3551C}">
      <dgm:prSet/>
      <dgm:spPr/>
      <dgm:t>
        <a:bodyPr/>
        <a:lstStyle/>
        <a:p>
          <a:pPr algn="ctr"/>
          <a:endParaRPr lang="ru-RU" dirty="0"/>
        </a:p>
      </dgm:t>
    </dgm:pt>
    <dgm:pt modelId="{DECB96BB-9C29-42D3-8C4C-B9AAD241C10F}" type="sibTrans" cxnId="{E76AE7DC-9442-4BF0-BCFA-C9DA6EA3551C}">
      <dgm:prSet/>
      <dgm:spPr/>
      <dgm:t>
        <a:bodyPr/>
        <a:lstStyle/>
        <a:p>
          <a:pPr algn="ctr"/>
          <a:endParaRPr lang="ru-RU"/>
        </a:p>
      </dgm:t>
    </dgm:pt>
    <dgm:pt modelId="{A84D71B3-B104-49D9-BABD-C82B47E03CD2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Галерея Посейдона</a:t>
          </a:r>
        </a:p>
      </dgm:t>
    </dgm:pt>
    <dgm:pt modelId="{95499118-AFCB-4D19-9027-1A72B967D2C6}" type="parTrans" cxnId="{20FA5F7B-1EF5-441B-94AC-C709595F503E}">
      <dgm:prSet/>
      <dgm:spPr/>
      <dgm:t>
        <a:bodyPr/>
        <a:lstStyle/>
        <a:p>
          <a:pPr algn="ctr"/>
          <a:endParaRPr lang="ru-RU" dirty="0"/>
        </a:p>
      </dgm:t>
    </dgm:pt>
    <dgm:pt modelId="{7DE99FB3-8CCE-4159-B49F-E818409F8494}" type="sibTrans" cxnId="{20FA5F7B-1EF5-441B-94AC-C709595F503E}">
      <dgm:prSet/>
      <dgm:spPr/>
      <dgm:t>
        <a:bodyPr/>
        <a:lstStyle/>
        <a:p>
          <a:pPr algn="ctr"/>
          <a:endParaRPr lang="ru-RU"/>
        </a:p>
      </dgm:t>
    </dgm:pt>
    <dgm:pt modelId="{3F4BA16E-1E4A-40AD-A126-A3048F52722B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Ожерелье сути</a:t>
          </a:r>
        </a:p>
      </dgm:t>
    </dgm:pt>
    <dgm:pt modelId="{0B6AFF53-5C8B-4170-AC22-DE79D1A34421}" type="parTrans" cxnId="{21B378C2-1519-41D8-AF93-65094F297FA3}">
      <dgm:prSet/>
      <dgm:spPr/>
      <dgm:t>
        <a:bodyPr/>
        <a:lstStyle/>
        <a:p>
          <a:pPr algn="ctr"/>
          <a:endParaRPr lang="ru-RU" dirty="0"/>
        </a:p>
      </dgm:t>
    </dgm:pt>
    <dgm:pt modelId="{46BBE053-9695-455F-815C-BEE14CE58B1E}" type="sibTrans" cxnId="{21B378C2-1519-41D8-AF93-65094F297FA3}">
      <dgm:prSet/>
      <dgm:spPr/>
      <dgm:t>
        <a:bodyPr/>
        <a:lstStyle/>
        <a:p>
          <a:pPr algn="ctr"/>
          <a:endParaRPr lang="ru-RU"/>
        </a:p>
      </dgm:t>
    </dgm:pt>
    <dgm:pt modelId="{CBEFF402-CACF-4252-AC83-18603916F567}" type="pres">
      <dgm:prSet presAssocID="{F0B3A485-76EA-4A11-AD9C-C7DBCD9252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17FD2-5D34-42D0-AC94-E41BE6D34B25}" type="pres">
      <dgm:prSet presAssocID="{481C9E27-2DD2-4596-B2EF-4A75AAF0DE88}" presName="centerShape" presStyleLbl="node0" presStyleIdx="0" presStyleCnt="1" custScaleX="139255" custScaleY="135811"/>
      <dgm:spPr/>
      <dgm:t>
        <a:bodyPr/>
        <a:lstStyle/>
        <a:p>
          <a:endParaRPr lang="ru-RU"/>
        </a:p>
      </dgm:t>
    </dgm:pt>
    <dgm:pt modelId="{010886A6-A61E-4944-8C03-56AE3BC5B14B}" type="pres">
      <dgm:prSet presAssocID="{D56E4E81-3AB4-4BA5-B6D7-4EEFF274899C}" presName="parTrans" presStyleLbl="sibTrans2D1" presStyleIdx="0" presStyleCnt="5"/>
      <dgm:spPr/>
      <dgm:t>
        <a:bodyPr/>
        <a:lstStyle/>
        <a:p>
          <a:endParaRPr lang="ru-RU"/>
        </a:p>
      </dgm:t>
    </dgm:pt>
    <dgm:pt modelId="{CAAD73BD-5C9F-421A-A1BD-12F9020DBC9A}" type="pres">
      <dgm:prSet presAssocID="{D56E4E81-3AB4-4BA5-B6D7-4EEFF274899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CE7744-C96E-4BB4-A63D-C005F0463951}" type="pres">
      <dgm:prSet presAssocID="{42270E25-9B55-495D-8FF3-2841622FC8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8162C-9A98-4016-A05B-800B045BE338}" type="pres">
      <dgm:prSet presAssocID="{F6FD1EA4-162C-488F-8A08-C4E47460415A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F1CCF56-408A-4A70-8DE6-B1BA2A72C487}" type="pres">
      <dgm:prSet presAssocID="{F6FD1EA4-162C-488F-8A08-C4E47460415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C8E1C13-65F2-4481-AAF1-1308EF2A2EC2}" type="pres">
      <dgm:prSet presAssocID="{3281597C-8F37-443B-AD0A-ACFCD883B3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265A5-A5B7-409D-B719-3B2BE70952BE}" type="pres">
      <dgm:prSet presAssocID="{C26E6A66-7BCE-4E55-8AFF-FD1E0804B0B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E9F5D768-F376-49D8-8DDC-D2B58C2A33FC}" type="pres">
      <dgm:prSet presAssocID="{C26E6A66-7BCE-4E55-8AFF-FD1E0804B0B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2994077-183E-4359-9C33-ABDC5FD0217E}" type="pres">
      <dgm:prSet presAssocID="{63755620-1D0D-4FFB-8DC0-7F0AE835BE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1EBD3-8318-430B-9793-81A420671B3A}" type="pres">
      <dgm:prSet presAssocID="{95499118-AFCB-4D19-9027-1A72B967D2C6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6846364-CE90-4FC3-B4EE-7C80FF28E3D0}" type="pres">
      <dgm:prSet presAssocID="{95499118-AFCB-4D19-9027-1A72B967D2C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1D7299B-9C8A-4160-9CA0-3F85C52A73E8}" type="pres">
      <dgm:prSet presAssocID="{A84D71B3-B104-49D9-BABD-C82B47E03C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EA5BE-CB36-4C48-BF34-C83AF265FD21}" type="pres">
      <dgm:prSet presAssocID="{0B6AFF53-5C8B-4170-AC22-DE79D1A3442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4D42DC8F-6E71-48B1-BE68-E908C168B6B1}" type="pres">
      <dgm:prSet presAssocID="{0B6AFF53-5C8B-4170-AC22-DE79D1A3442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FBC08B9-D3A1-4733-87BA-4658430F39C8}" type="pres">
      <dgm:prSet presAssocID="{3F4BA16E-1E4A-40AD-A126-A3048F5272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56B62-1348-4B45-9D8D-DBFA5686ADF9}" type="presOf" srcId="{0B6AFF53-5C8B-4170-AC22-DE79D1A34421}" destId="{4D42DC8F-6E71-48B1-BE68-E908C168B6B1}" srcOrd="1" destOrd="0" presId="urn:microsoft.com/office/officeart/2005/8/layout/radial5"/>
    <dgm:cxn modelId="{58E0D66B-573C-4CAF-8702-79D59A82561B}" type="presOf" srcId="{F0B3A485-76EA-4A11-AD9C-C7DBCD92523D}" destId="{CBEFF402-CACF-4252-AC83-18603916F567}" srcOrd="0" destOrd="0" presId="urn:microsoft.com/office/officeart/2005/8/layout/radial5"/>
    <dgm:cxn modelId="{EDC0B3EF-7946-44D8-AD3B-19F77952B3BC}" type="presOf" srcId="{95499118-AFCB-4D19-9027-1A72B967D2C6}" destId="{A6846364-CE90-4FC3-B4EE-7C80FF28E3D0}" srcOrd="1" destOrd="0" presId="urn:microsoft.com/office/officeart/2005/8/layout/radial5"/>
    <dgm:cxn modelId="{D9280C0B-F468-4559-9EC6-559ACD3DA1C3}" type="presOf" srcId="{F6FD1EA4-162C-488F-8A08-C4E47460415A}" destId="{0F1CCF56-408A-4A70-8DE6-B1BA2A72C487}" srcOrd="1" destOrd="0" presId="urn:microsoft.com/office/officeart/2005/8/layout/radial5"/>
    <dgm:cxn modelId="{5BE64853-46D1-415C-8326-B00D6C355575}" type="presOf" srcId="{0B6AFF53-5C8B-4170-AC22-DE79D1A34421}" destId="{CF9EA5BE-CB36-4C48-BF34-C83AF265FD21}" srcOrd="0" destOrd="0" presId="urn:microsoft.com/office/officeart/2005/8/layout/radial5"/>
    <dgm:cxn modelId="{F900A8E1-14B2-4492-A2F7-1AA2432B1C26}" srcId="{481C9E27-2DD2-4596-B2EF-4A75AAF0DE88}" destId="{42270E25-9B55-495D-8FF3-2841622FC8A0}" srcOrd="0" destOrd="0" parTransId="{D56E4E81-3AB4-4BA5-B6D7-4EEFF274899C}" sibTransId="{AE696AE7-DA21-4B21-A48F-5DFAD5C99909}"/>
    <dgm:cxn modelId="{012D8D1D-A12B-412D-ACC4-1497A60FAA0B}" type="presOf" srcId="{42270E25-9B55-495D-8FF3-2841622FC8A0}" destId="{EDCE7744-C96E-4BB4-A63D-C005F0463951}" srcOrd="0" destOrd="0" presId="urn:microsoft.com/office/officeart/2005/8/layout/radial5"/>
    <dgm:cxn modelId="{EC95E650-2309-4E9A-B716-24C566EAB50C}" type="presOf" srcId="{481C9E27-2DD2-4596-B2EF-4A75AAF0DE88}" destId="{65D17FD2-5D34-42D0-AC94-E41BE6D34B25}" srcOrd="0" destOrd="0" presId="urn:microsoft.com/office/officeart/2005/8/layout/radial5"/>
    <dgm:cxn modelId="{E76AE7DC-9442-4BF0-BCFA-C9DA6EA3551C}" srcId="{481C9E27-2DD2-4596-B2EF-4A75AAF0DE88}" destId="{63755620-1D0D-4FFB-8DC0-7F0AE835BE32}" srcOrd="2" destOrd="0" parTransId="{C26E6A66-7BCE-4E55-8AFF-FD1E0804B0BA}" sibTransId="{DECB96BB-9C29-42D3-8C4C-B9AAD241C10F}"/>
    <dgm:cxn modelId="{A07BB4D7-77C5-44AF-8D71-B9DB193374FF}" type="presOf" srcId="{D56E4E81-3AB4-4BA5-B6D7-4EEFF274899C}" destId="{010886A6-A61E-4944-8C03-56AE3BC5B14B}" srcOrd="0" destOrd="0" presId="urn:microsoft.com/office/officeart/2005/8/layout/radial5"/>
    <dgm:cxn modelId="{82943101-507A-4235-9E72-69490B0311E4}" srcId="{F0B3A485-76EA-4A11-AD9C-C7DBCD92523D}" destId="{481C9E27-2DD2-4596-B2EF-4A75AAF0DE88}" srcOrd="0" destOrd="0" parTransId="{2E01A103-3372-4593-B447-0908EFA294BD}" sibTransId="{9924A2BE-C4A1-4208-85D0-235608B065E9}"/>
    <dgm:cxn modelId="{21B378C2-1519-41D8-AF93-65094F297FA3}" srcId="{481C9E27-2DD2-4596-B2EF-4A75AAF0DE88}" destId="{3F4BA16E-1E4A-40AD-A126-A3048F52722B}" srcOrd="4" destOrd="0" parTransId="{0B6AFF53-5C8B-4170-AC22-DE79D1A34421}" sibTransId="{46BBE053-9695-455F-815C-BEE14CE58B1E}"/>
    <dgm:cxn modelId="{C5C0491D-C8EA-4C2D-9199-BA29DE49B114}" type="presOf" srcId="{D56E4E81-3AB4-4BA5-B6D7-4EEFF274899C}" destId="{CAAD73BD-5C9F-421A-A1BD-12F9020DBC9A}" srcOrd="1" destOrd="0" presId="urn:microsoft.com/office/officeart/2005/8/layout/radial5"/>
    <dgm:cxn modelId="{2E324E02-58A0-4DDF-B242-CD08B4690A35}" srcId="{481C9E27-2DD2-4596-B2EF-4A75AAF0DE88}" destId="{3281597C-8F37-443B-AD0A-ACFCD883B3F8}" srcOrd="1" destOrd="0" parTransId="{F6FD1EA4-162C-488F-8A08-C4E47460415A}" sibTransId="{3B12BF78-8DCD-4CF7-B0A9-8FE52B5FEB80}"/>
    <dgm:cxn modelId="{A01BB0D5-0CF6-43CB-B7C6-6C2BC524E51E}" type="presOf" srcId="{3281597C-8F37-443B-AD0A-ACFCD883B3F8}" destId="{6C8E1C13-65F2-4481-AAF1-1308EF2A2EC2}" srcOrd="0" destOrd="0" presId="urn:microsoft.com/office/officeart/2005/8/layout/radial5"/>
    <dgm:cxn modelId="{F3B09D20-F6E5-4934-B95C-6FC662610CD4}" type="presOf" srcId="{C26E6A66-7BCE-4E55-8AFF-FD1E0804B0BA}" destId="{E9F5D768-F376-49D8-8DDC-D2B58C2A33FC}" srcOrd="1" destOrd="0" presId="urn:microsoft.com/office/officeart/2005/8/layout/radial5"/>
    <dgm:cxn modelId="{1AEADD2B-7389-4EF1-84EA-F2A6E39F5ED6}" type="presOf" srcId="{C26E6A66-7BCE-4E55-8AFF-FD1E0804B0BA}" destId="{6E8265A5-A5B7-409D-B719-3B2BE70952BE}" srcOrd="0" destOrd="0" presId="urn:microsoft.com/office/officeart/2005/8/layout/radial5"/>
    <dgm:cxn modelId="{9713B798-E523-4901-8A85-782DAF5C0BA9}" type="presOf" srcId="{F6FD1EA4-162C-488F-8A08-C4E47460415A}" destId="{7F38162C-9A98-4016-A05B-800B045BE338}" srcOrd="0" destOrd="0" presId="urn:microsoft.com/office/officeart/2005/8/layout/radial5"/>
    <dgm:cxn modelId="{20FA5F7B-1EF5-441B-94AC-C709595F503E}" srcId="{481C9E27-2DD2-4596-B2EF-4A75AAF0DE88}" destId="{A84D71B3-B104-49D9-BABD-C82B47E03CD2}" srcOrd="3" destOrd="0" parTransId="{95499118-AFCB-4D19-9027-1A72B967D2C6}" sibTransId="{7DE99FB3-8CCE-4159-B49F-E818409F8494}"/>
    <dgm:cxn modelId="{E2EBA46E-C6EA-41B6-A7CA-F9D97F5840D4}" type="presOf" srcId="{95499118-AFCB-4D19-9027-1A72B967D2C6}" destId="{63E1EBD3-8318-430B-9793-81A420671B3A}" srcOrd="0" destOrd="0" presId="urn:microsoft.com/office/officeart/2005/8/layout/radial5"/>
    <dgm:cxn modelId="{2DEC3E06-E11B-4CAC-B461-22C1AC4E3387}" type="presOf" srcId="{A84D71B3-B104-49D9-BABD-C82B47E03CD2}" destId="{01D7299B-9C8A-4160-9CA0-3F85C52A73E8}" srcOrd="0" destOrd="0" presId="urn:microsoft.com/office/officeart/2005/8/layout/radial5"/>
    <dgm:cxn modelId="{9BD1AC0D-8252-479B-ABA5-2FD7A8B25A80}" type="presOf" srcId="{63755620-1D0D-4FFB-8DC0-7F0AE835BE32}" destId="{E2994077-183E-4359-9C33-ABDC5FD0217E}" srcOrd="0" destOrd="0" presId="urn:microsoft.com/office/officeart/2005/8/layout/radial5"/>
    <dgm:cxn modelId="{F950F304-E20E-41A5-9EB8-A53DB9F7FEE8}" type="presOf" srcId="{3F4BA16E-1E4A-40AD-A126-A3048F52722B}" destId="{AFBC08B9-D3A1-4733-87BA-4658430F39C8}" srcOrd="0" destOrd="0" presId="urn:microsoft.com/office/officeart/2005/8/layout/radial5"/>
    <dgm:cxn modelId="{EAE32864-CA3A-455C-8795-0D3C612D695D}" type="presParOf" srcId="{CBEFF402-CACF-4252-AC83-18603916F567}" destId="{65D17FD2-5D34-42D0-AC94-E41BE6D34B25}" srcOrd="0" destOrd="0" presId="urn:microsoft.com/office/officeart/2005/8/layout/radial5"/>
    <dgm:cxn modelId="{E71D2889-779B-40FD-AC2F-F861033C5354}" type="presParOf" srcId="{CBEFF402-CACF-4252-AC83-18603916F567}" destId="{010886A6-A61E-4944-8C03-56AE3BC5B14B}" srcOrd="1" destOrd="0" presId="urn:microsoft.com/office/officeart/2005/8/layout/radial5"/>
    <dgm:cxn modelId="{C472BA49-8B38-4F24-9183-032A4545DDE3}" type="presParOf" srcId="{010886A6-A61E-4944-8C03-56AE3BC5B14B}" destId="{CAAD73BD-5C9F-421A-A1BD-12F9020DBC9A}" srcOrd="0" destOrd="0" presId="urn:microsoft.com/office/officeart/2005/8/layout/radial5"/>
    <dgm:cxn modelId="{DCEB062B-E717-48E8-B724-8A5028A5C6A2}" type="presParOf" srcId="{CBEFF402-CACF-4252-AC83-18603916F567}" destId="{EDCE7744-C96E-4BB4-A63D-C005F0463951}" srcOrd="2" destOrd="0" presId="urn:microsoft.com/office/officeart/2005/8/layout/radial5"/>
    <dgm:cxn modelId="{ED8F2F89-B0CE-4029-A3F3-F952F38131DE}" type="presParOf" srcId="{CBEFF402-CACF-4252-AC83-18603916F567}" destId="{7F38162C-9A98-4016-A05B-800B045BE338}" srcOrd="3" destOrd="0" presId="urn:microsoft.com/office/officeart/2005/8/layout/radial5"/>
    <dgm:cxn modelId="{00F2552E-4F15-4A98-A80A-6D0076DB05ED}" type="presParOf" srcId="{7F38162C-9A98-4016-A05B-800B045BE338}" destId="{0F1CCF56-408A-4A70-8DE6-B1BA2A72C487}" srcOrd="0" destOrd="0" presId="urn:microsoft.com/office/officeart/2005/8/layout/radial5"/>
    <dgm:cxn modelId="{8337D1AE-3349-4599-8AA5-A0751869DE0F}" type="presParOf" srcId="{CBEFF402-CACF-4252-AC83-18603916F567}" destId="{6C8E1C13-65F2-4481-AAF1-1308EF2A2EC2}" srcOrd="4" destOrd="0" presId="urn:microsoft.com/office/officeart/2005/8/layout/radial5"/>
    <dgm:cxn modelId="{1BB2C99B-527F-4A27-98BA-1A9821440868}" type="presParOf" srcId="{CBEFF402-CACF-4252-AC83-18603916F567}" destId="{6E8265A5-A5B7-409D-B719-3B2BE70952BE}" srcOrd="5" destOrd="0" presId="urn:microsoft.com/office/officeart/2005/8/layout/radial5"/>
    <dgm:cxn modelId="{2A5C515E-8F80-4EA9-B6D9-DFB839F7BCCC}" type="presParOf" srcId="{6E8265A5-A5B7-409D-B719-3B2BE70952BE}" destId="{E9F5D768-F376-49D8-8DDC-D2B58C2A33FC}" srcOrd="0" destOrd="0" presId="urn:microsoft.com/office/officeart/2005/8/layout/radial5"/>
    <dgm:cxn modelId="{8CA8207A-01E1-4382-BC66-FCCC5B60FDCF}" type="presParOf" srcId="{CBEFF402-CACF-4252-AC83-18603916F567}" destId="{E2994077-183E-4359-9C33-ABDC5FD0217E}" srcOrd="6" destOrd="0" presId="urn:microsoft.com/office/officeart/2005/8/layout/radial5"/>
    <dgm:cxn modelId="{B0CF4A39-BEA6-47EE-994A-FCB980A3FAAA}" type="presParOf" srcId="{CBEFF402-CACF-4252-AC83-18603916F567}" destId="{63E1EBD3-8318-430B-9793-81A420671B3A}" srcOrd="7" destOrd="0" presId="urn:microsoft.com/office/officeart/2005/8/layout/radial5"/>
    <dgm:cxn modelId="{3286AB66-7F51-4E3F-8D38-DEB904F419DF}" type="presParOf" srcId="{63E1EBD3-8318-430B-9793-81A420671B3A}" destId="{A6846364-CE90-4FC3-B4EE-7C80FF28E3D0}" srcOrd="0" destOrd="0" presId="urn:microsoft.com/office/officeart/2005/8/layout/radial5"/>
    <dgm:cxn modelId="{95DF51CA-7D6B-4349-B9AB-D6C4D49A032F}" type="presParOf" srcId="{CBEFF402-CACF-4252-AC83-18603916F567}" destId="{01D7299B-9C8A-4160-9CA0-3F85C52A73E8}" srcOrd="8" destOrd="0" presId="urn:microsoft.com/office/officeart/2005/8/layout/radial5"/>
    <dgm:cxn modelId="{CC644D44-1151-4689-8290-704B5B8FF150}" type="presParOf" srcId="{CBEFF402-CACF-4252-AC83-18603916F567}" destId="{CF9EA5BE-CB36-4C48-BF34-C83AF265FD21}" srcOrd="9" destOrd="0" presId="urn:microsoft.com/office/officeart/2005/8/layout/radial5"/>
    <dgm:cxn modelId="{2E2EB323-F251-4A19-98BB-8424DC0D4073}" type="presParOf" srcId="{CF9EA5BE-CB36-4C48-BF34-C83AF265FD21}" destId="{4D42DC8F-6E71-48B1-BE68-E908C168B6B1}" srcOrd="0" destOrd="0" presId="urn:microsoft.com/office/officeart/2005/8/layout/radial5"/>
    <dgm:cxn modelId="{BE9048C7-A610-4EBD-B65D-3BFA2DDDA23F}" type="presParOf" srcId="{CBEFF402-CACF-4252-AC83-18603916F567}" destId="{AFBC08B9-D3A1-4733-87BA-4658430F39C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17FD2-5D34-42D0-AC94-E41BE6D34B25}">
      <dsp:nvSpPr>
        <dsp:cNvPr id="0" name=""/>
        <dsp:cNvSpPr/>
      </dsp:nvSpPr>
      <dsp:spPr>
        <a:xfrm>
          <a:off x="4315689" y="2177892"/>
          <a:ext cx="2477582" cy="2416307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Жемчужина смысла</a:t>
          </a:r>
        </a:p>
      </dsp:txBody>
      <dsp:txXfrm>
        <a:off x="4678522" y="2531752"/>
        <a:ext cx="1751916" cy="1708587"/>
      </dsp:txXfrm>
    </dsp:sp>
    <dsp:sp modelId="{010886A6-A61E-4944-8C03-56AE3BC5B14B}">
      <dsp:nvSpPr>
        <dsp:cNvPr id="0" name=""/>
        <dsp:cNvSpPr/>
      </dsp:nvSpPr>
      <dsp:spPr>
        <a:xfrm rot="16200000">
          <a:off x="5449592" y="1683468"/>
          <a:ext cx="209775" cy="60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481058" y="1835917"/>
        <a:ext cx="146843" cy="362951"/>
      </dsp:txXfrm>
    </dsp:sp>
    <dsp:sp modelId="{EDCE7744-C96E-4BB4-A63D-C005F0463951}">
      <dsp:nvSpPr>
        <dsp:cNvPr id="0" name=""/>
        <dsp:cNvSpPr/>
      </dsp:nvSpPr>
      <dsp:spPr>
        <a:xfrm>
          <a:off x="4664895" y="2919"/>
          <a:ext cx="1779169" cy="177916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Глубины текста</a:t>
          </a:r>
        </a:p>
      </dsp:txBody>
      <dsp:txXfrm>
        <a:off x="4925448" y="263472"/>
        <a:ext cx="1258063" cy="1258063"/>
      </dsp:txXfrm>
    </dsp:sp>
    <dsp:sp modelId="{7F38162C-9A98-4016-A05B-800B045BE338}">
      <dsp:nvSpPr>
        <dsp:cNvPr id="0" name=""/>
        <dsp:cNvSpPr/>
      </dsp:nvSpPr>
      <dsp:spPr>
        <a:xfrm rot="20520000">
          <a:off x="6802024" y="2646532"/>
          <a:ext cx="195141" cy="60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57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6803457" y="2776560"/>
        <a:ext cx="136599" cy="362951"/>
      </dsp:txXfrm>
    </dsp:sp>
    <dsp:sp modelId="{6C8E1C13-65F2-4481-AAF1-1308EF2A2EC2}">
      <dsp:nvSpPr>
        <dsp:cNvPr id="0" name=""/>
        <dsp:cNvSpPr/>
      </dsp:nvSpPr>
      <dsp:spPr>
        <a:xfrm>
          <a:off x="7036394" y="1725914"/>
          <a:ext cx="1779169" cy="177916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Грот смысла</a:t>
          </a:r>
        </a:p>
      </dsp:txBody>
      <dsp:txXfrm>
        <a:off x="7296947" y="1986467"/>
        <a:ext cx="1258063" cy="1258063"/>
      </dsp:txXfrm>
    </dsp:sp>
    <dsp:sp modelId="{6E8265A5-A5B7-409D-B719-3B2BE70952BE}">
      <dsp:nvSpPr>
        <dsp:cNvPr id="0" name=""/>
        <dsp:cNvSpPr/>
      </dsp:nvSpPr>
      <dsp:spPr>
        <a:xfrm rot="3240000">
          <a:off x="6278424" y="4220609"/>
          <a:ext cx="204302" cy="60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15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6291057" y="4316799"/>
        <a:ext cx="143011" cy="362951"/>
      </dsp:txXfrm>
    </dsp:sp>
    <dsp:sp modelId="{E2994077-183E-4359-9C33-ABDC5FD0217E}">
      <dsp:nvSpPr>
        <dsp:cNvPr id="0" name=""/>
        <dsp:cNvSpPr/>
      </dsp:nvSpPr>
      <dsp:spPr>
        <a:xfrm>
          <a:off x="6130562" y="4513778"/>
          <a:ext cx="1779169" cy="177916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Сокровищница мыслей </a:t>
          </a:r>
        </a:p>
      </dsp:txBody>
      <dsp:txXfrm>
        <a:off x="6391115" y="4774331"/>
        <a:ext cx="1258063" cy="1258063"/>
      </dsp:txXfrm>
    </dsp:sp>
    <dsp:sp modelId="{63E1EBD3-8318-430B-9793-81A420671B3A}">
      <dsp:nvSpPr>
        <dsp:cNvPr id="0" name=""/>
        <dsp:cNvSpPr/>
      </dsp:nvSpPr>
      <dsp:spPr>
        <a:xfrm rot="7560000">
          <a:off x="4626234" y="4220609"/>
          <a:ext cx="204302" cy="60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173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0800000">
        <a:off x="4674892" y="4316799"/>
        <a:ext cx="143011" cy="362951"/>
      </dsp:txXfrm>
    </dsp:sp>
    <dsp:sp modelId="{01D7299B-9C8A-4160-9CA0-3F85C52A73E8}">
      <dsp:nvSpPr>
        <dsp:cNvPr id="0" name=""/>
        <dsp:cNvSpPr/>
      </dsp:nvSpPr>
      <dsp:spPr>
        <a:xfrm>
          <a:off x="3199228" y="4513778"/>
          <a:ext cx="1779169" cy="177916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Галерея Посейдона</a:t>
          </a:r>
        </a:p>
      </dsp:txBody>
      <dsp:txXfrm>
        <a:off x="3459781" y="4774331"/>
        <a:ext cx="1258063" cy="1258063"/>
      </dsp:txXfrm>
    </dsp:sp>
    <dsp:sp modelId="{CF9EA5BE-CB36-4C48-BF34-C83AF265FD21}">
      <dsp:nvSpPr>
        <dsp:cNvPr id="0" name=""/>
        <dsp:cNvSpPr/>
      </dsp:nvSpPr>
      <dsp:spPr>
        <a:xfrm rot="11880000">
          <a:off x="4111794" y="2646532"/>
          <a:ext cx="195141" cy="60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0800000">
        <a:off x="4168903" y="2776560"/>
        <a:ext cx="136599" cy="362951"/>
      </dsp:txXfrm>
    </dsp:sp>
    <dsp:sp modelId="{AFBC08B9-D3A1-4733-87BA-4658430F39C8}">
      <dsp:nvSpPr>
        <dsp:cNvPr id="0" name=""/>
        <dsp:cNvSpPr/>
      </dsp:nvSpPr>
      <dsp:spPr>
        <a:xfrm>
          <a:off x="2293397" y="1725914"/>
          <a:ext cx="1779169" cy="1779169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Ожерелье сути</a:t>
          </a:r>
        </a:p>
      </dsp:txBody>
      <dsp:txXfrm>
        <a:off x="2553950" y="1986467"/>
        <a:ext cx="1258063" cy="1258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7B3F8-B1CA-4C48-B496-B1DED19F9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493A1-EB7A-4F87-834B-F470D9B99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EBA856-7C2D-40A0-9839-7B46DFE9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DA6B2-8BFA-4BD8-8B59-ECEF5EA2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229C8-E69D-425C-96BB-6EEAB1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CEA33-E546-4DB6-B51B-24FB79BE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1C6917-8FAD-4D8D-BF80-C46BAA0B3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EF2A9-FCB8-46BB-B92F-0ED22512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50D2B-A911-44ED-A2AC-6E0EDA9E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D1C35-F938-4437-AC1A-BC195DE2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55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3870AA-F2FC-48F5-BCBE-290B65FF8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5FAC16-25E4-4BBC-898F-828534F95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95E45-EFB4-4283-9C17-BBFA46DD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D5668-1626-4130-BE21-9AEEBB4E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116FD-260D-4C65-BFC2-4775CFB5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59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8E878-FC3B-4190-99A6-94CD41EB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C20A3-3695-49E2-B05A-93414B5D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3BDAE-F6FB-4A17-B44E-16E90262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721D0-BB3E-4A43-B86F-A63DBB82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1BBC6-AA83-47AE-AD8B-C43F04CF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5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3A9A1-CC9D-40F3-93A1-F2F322DF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4A31E7-52F7-4276-B707-35A377A87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3A4D1-0F00-4FC2-BE97-A9B7D584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08F49-A650-4F76-90DE-F9A07D9C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276F9C-5839-40E4-B72D-4EA4B3CC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9A4C9-0D87-4C5F-8FF2-E8DC63C1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E10-C84C-4351-8687-3B924DBC3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88942-4115-4664-9942-6E27CB36F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C9ED7E-A58F-4FA4-BE68-B70871EC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F45C7-3A57-40E6-A0C5-6B13804C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2BF-BBBA-4682-B464-B4B1EEAA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33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3E86D-8908-4804-A336-E09C4439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EF3B8-BE08-42D0-894B-8215F0B95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C25E1-9810-4117-862C-0FDB80F7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E35739-F715-4FB6-BA94-AC5B9013A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03224-F7F1-4E0E-9867-A2BA5A0D0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4A4F77-B57C-462E-805C-0639CC2F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39DEB-0965-49AD-8C64-792B4D68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DCDAFB-316D-4CE4-8D3B-899EFA5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5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F2D10-F923-432D-B1B0-F0923A55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C8DFF3-DB01-465C-ABC9-BA1E3FDD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AB4F6E-CD93-4FF0-A078-DDDD8B7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FB63DC-F2EA-482D-912A-29D81EA5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00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04BB3A-9CD7-4B10-8AC6-A018E922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F56B57-787E-4CF2-B6DD-6E7DB9E4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7480E5-D6C7-4A01-AA11-890F9746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68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ADCC5-8239-499A-BE5F-6ACFBA46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8E5B7-C8BA-49E8-A362-D1F585EBC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40B71E-C9C3-46E7-B02D-01F2E43CF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5FA250-4C2B-47D8-BFB1-A38DFD07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564AB-0D74-4363-8732-46FB3CFE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EDB59-24F1-4548-9956-90126E8A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D5492-A3AA-4EA4-AFBA-FC559F4C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5C1579-F25B-4B8B-B06D-33D4DA8B9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AE7CF1-D398-4240-8D50-430885F12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EBEC5-9AA0-4041-B17E-8E4787BD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846AD-B4C4-437E-B2DB-64A8C131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9151E-EC33-44FB-B5E0-E2436528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2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957D9-DB8D-412C-A485-BDA32B16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756691-34A6-4CBA-A0D5-6EDA3A399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C857B-5D76-446E-982C-31D117360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EC95-C587-4269-AA86-50C75C09B388}" type="datetimeFigureOut">
              <a:rPr lang="ru-RU" smtClean="0"/>
              <a:t>02.11.2017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EE436-40D6-421E-9B3A-E77C85508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461E5-9CE2-4E6B-86FE-7C024838B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57E-9F38-4E6B-A1CE-F6F96FF2AF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8BD9D-12C3-4D1F-8FB5-411EB909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169" y="1277815"/>
            <a:ext cx="9144000" cy="2473570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4000" b="1" dirty="0">
                <a:cs typeface="AngsanaUPC" pitchFamily="18" charset="-34"/>
              </a:rPr>
              <a:t>Образовательная игра «Жемчужина смысла» как средство повышения методической компетенции учителей в вопросах формирования и оценки умений смыслового чтения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EEC63F-FABD-449A-AD61-139E6A024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0524" y="3602038"/>
            <a:ext cx="5156617" cy="2678842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err="1" smtClean="0"/>
              <a:t>Воденникова</a:t>
            </a:r>
            <a:r>
              <a:rPr lang="ru-RU" dirty="0" smtClean="0"/>
              <a:t> </a:t>
            </a:r>
            <a:r>
              <a:rPr lang="ru-RU" dirty="0"/>
              <a:t>Елена Витальевна, заместитель директора по УМР, </a:t>
            </a:r>
          </a:p>
          <a:p>
            <a:pPr algn="l"/>
            <a:r>
              <a:rPr lang="ru-RU" dirty="0"/>
              <a:t>Лаптева Елена Владимировна, учитель истории и </a:t>
            </a:r>
            <a:r>
              <a:rPr lang="ru-RU" dirty="0" smtClean="0"/>
              <a:t>обществознания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AE79BF-7D39-4243-B19B-DA416FF78F5F}"/>
              </a:ext>
            </a:extLst>
          </p:cNvPr>
          <p:cNvSpPr/>
          <p:nvPr/>
        </p:nvSpPr>
        <p:spPr>
          <a:xfrm>
            <a:off x="4145723" y="396203"/>
            <a:ext cx="4893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МБОУ «СОШ № 2 с УИОП» г. Лысьва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8" y="3371531"/>
            <a:ext cx="3669131" cy="34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PK1\Downloads\1487536544_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82063"/>
            <a:ext cx="6447692" cy="663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2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PK1\Downloads\141986_24_trinixy_r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98" y="154546"/>
            <a:ext cx="5898193" cy="66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2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539" y="0"/>
            <a:ext cx="10515600" cy="1325563"/>
          </a:xfrm>
        </p:spPr>
        <p:txBody>
          <a:bodyPr/>
          <a:lstStyle/>
          <a:p>
            <a:r>
              <a:rPr lang="ru-RU" dirty="0"/>
              <a:t>Критерии и параметры оценивания: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107642"/>
              </p:ext>
            </p:extLst>
          </p:nvPr>
        </p:nvGraphicFramePr>
        <p:xfrm>
          <a:off x="1207478" y="1091953"/>
          <a:ext cx="9788767" cy="566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9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Параметры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Баллы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98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Формулировка  суждения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Имеется суждение типа «что хотел сказать автор»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имеется, но оно не соответствует заданию.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73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2.Полнота суждения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учитывает информацию в тексте и на картинке.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учитывает информацию только в тексте или только на картинке.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охватывает 1\3 информации текста.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974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Наличие доказательств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Приведены 3 доказательства наличия авторской позиции в суждении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Приведены 2 доказательства наличия авторской позиции в суждении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Приведено 1 доказательство наличия авторской позиции в суждении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Отсутствие доказательств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9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29216-F56F-44E2-93A7-2E88AC0B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Станция №4 «Галерея Посейдона»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795DF-9C40-466D-B585-C199D8391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Педагогам предлагается определить авторскую позицию на фотографиях, записать ее в виде суждения, в котором содержится авторская позиция.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12" y="6192715"/>
            <a:ext cx="866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emachines\Desktop\x_8dc161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475" y="213761"/>
            <a:ext cx="3938955" cy="30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C:\Users\UserPK1\Downloads\1342413688_cookiecrumbsterryborder-530x33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1843" y="3453179"/>
            <a:ext cx="5048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emachines\Desktop\x_c9e450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287" y="213761"/>
            <a:ext cx="3895360" cy="30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0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726009"/>
              </p:ext>
            </p:extLst>
          </p:nvPr>
        </p:nvGraphicFramePr>
        <p:xfrm>
          <a:off x="1664677" y="918775"/>
          <a:ext cx="8336940" cy="563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Формулировка  суждения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Имеется суждение типа «что хотел сказать автор»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 имеется, но оно не соответствует заданию.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6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Лаконичность суждения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 точное, сформулировано одним предложением.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 сформулировано одним предложением, но формулировка требует коррекции.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 сформулировано несколькими предложениями.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6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 Наличие обоснования суждения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Доказательство полностью обосновывает суждение.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Доказательство частично обосновывает суждение.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Доказательство не соответствует суждению.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60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</a:t>
                      </a:r>
                      <a:r>
                        <a:rPr lang="ru-RU" sz="1600" dirty="0" smtClean="0">
                          <a:effectLst/>
                        </a:rPr>
                        <a:t>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0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74366-E2F1-4DFE-92B5-3689D0A0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Станция №5 «Ожерелье сути»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1C618-8BB2-498E-9717-97695F30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предлагается поработать с коротким фильмом и записать суждение, в котором заключается авторская позиция, обосновав его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50" y="6000750"/>
            <a:ext cx="866775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340"/>
            <a:ext cx="3694785" cy="1903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43" y="3972291"/>
            <a:ext cx="3441090" cy="18520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33" y="4898097"/>
            <a:ext cx="3643313" cy="1851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16" y="3383206"/>
            <a:ext cx="3651923" cy="18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667926"/>
              </p:ext>
            </p:extLst>
          </p:nvPr>
        </p:nvGraphicFramePr>
        <p:xfrm>
          <a:off x="1195753" y="1508302"/>
          <a:ext cx="9847385" cy="5033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0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Баллы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28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Суждение, содержащее авторскую позицию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Авторская позиция сформулирована в виде суждения и учитывает весь контекст.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Авторская позиция сформулирована в виде суждения, но учитывает лишь часть контекста.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Авторская позиция сформулирована не в виде суждения, имеется избыточная информация.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Суждение сформулировано не по тексту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69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Обоснование ответа на вопрос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Обоснование ответа приведено, оно полностью подтверждает сформулированное суждение.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Обоснование приведено, но оно подтверждает лишь часть суждения.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Обоснование приведено, но в нем содержится информация, которой нет в видеотексте, или обоснование отсутствует.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 баллов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867" marR="5986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7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Проблемы, которые возникли у участников: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	Учителя невнимательно читают техническое задание и предложенные критерии. </a:t>
            </a:r>
          </a:p>
          <a:p>
            <a:r>
              <a:rPr lang="ru-RU" dirty="0"/>
              <a:t>2.	Не знают, что такое суждение и не умеют его формулировать.</a:t>
            </a:r>
          </a:p>
          <a:p>
            <a:r>
              <a:rPr lang="ru-RU" dirty="0"/>
              <a:t>3.	В  суждении не умеют полностью отразить  авторскую  позицию.</a:t>
            </a:r>
          </a:p>
          <a:p>
            <a:r>
              <a:rPr lang="ru-RU" dirty="0"/>
              <a:t>4.	Педагоги просят дать единственно правильный ответ, показать эталон выполнения задания.</a:t>
            </a:r>
          </a:p>
          <a:p>
            <a:r>
              <a:rPr lang="ru-RU" dirty="0"/>
              <a:t>5.	Не поняв сути задания, пытаются настоять своей точке зрения, не опираясь в своих выводах на критерии. (Не могут себя правильно оценить).</a:t>
            </a:r>
          </a:p>
          <a:p>
            <a:r>
              <a:rPr lang="ru-RU" dirty="0"/>
              <a:t>6.	В отдельных группах не было четкого распределения ролей и поэтому педагогам не удалось прийти к общему мнению.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966" y="6082811"/>
            <a:ext cx="866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Положительный эффект игры: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1877"/>
            <a:ext cx="10515600" cy="405508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	От станции к станции повышалась результативность работы группы (баллы за выполнение заданий становились выше).</a:t>
            </a:r>
          </a:p>
          <a:p>
            <a:r>
              <a:rPr lang="ru-RU" dirty="0"/>
              <a:t>2.	Выполняя задания, пытаясь их оценить, педагоги определили  круг вопросов, над которыми им предстоит работать.</a:t>
            </a:r>
          </a:p>
          <a:p>
            <a:r>
              <a:rPr lang="ru-RU" dirty="0"/>
              <a:t>3.	Педагоги отмечали, что у них возникла потребность развиваться в данном направлении.</a:t>
            </a:r>
          </a:p>
          <a:p>
            <a:r>
              <a:rPr lang="ru-RU" dirty="0"/>
              <a:t>4.	Педагоги отметили непривычный подход к подбору заданий, текстов, критериям оценки. Это вызвало интерес.</a:t>
            </a:r>
          </a:p>
          <a:p>
            <a:r>
              <a:rPr lang="ru-RU" dirty="0"/>
              <a:t>5.	Получили набор разнообразных заданий по развитию навыков смыслового чтения, критериев оценки.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568" y="5374664"/>
            <a:ext cx="1647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AD289DC-BDA8-45F2-9FA2-64F6CF6E5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87952"/>
              </p:ext>
            </p:extLst>
          </p:nvPr>
        </p:nvGraphicFramePr>
        <p:xfrm>
          <a:off x="477981" y="329784"/>
          <a:ext cx="11108961" cy="629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3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38" y="1660481"/>
            <a:ext cx="7467600" cy="42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3CD74-7BE6-45C6-A35F-C26E8FE3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Станция №1 «Глубины текста»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7B29D-09BF-4196-BF8C-7BD154FBD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предполагает выявление авторской позиции в предложенном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тексте. 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Вдогонку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 жадность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любого человека спроси: «Жадным быть, хорошо ли?», так тебе любой ответит: «Плохо». А тогда спроси: «А почему, собственно, плохо?» – так тебе не любой ответит.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действительно, почему плохо быть жадным?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ответить на этот вопрос, для начала определимся: что такое жадность?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Жадность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это категорическое нежелание делиться накопленными материальными богатствами.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быть, тебя удивило, что речь идет только о материальном? А разве человек не может быть жаден, скажем, на эмоции? Или не хотеть делиться с другими богатствами своей души?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597" y="5989027"/>
            <a:ext cx="866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9" y="685860"/>
            <a:ext cx="3786826" cy="42495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8" y="1309601"/>
            <a:ext cx="6622561" cy="53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708" y="152400"/>
            <a:ext cx="10515600" cy="940411"/>
          </a:xfrm>
        </p:spPr>
        <p:txBody>
          <a:bodyPr/>
          <a:lstStyle/>
          <a:p>
            <a:pPr algn="ctr"/>
            <a:r>
              <a:rPr lang="ru-RU" dirty="0" smtClean="0"/>
              <a:t>Критерии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206894"/>
              </p:ext>
            </p:extLst>
          </p:nvPr>
        </p:nvGraphicFramePr>
        <p:xfrm>
          <a:off x="1254370" y="1055075"/>
          <a:ext cx="9741876" cy="5380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Баллы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 Формулировка  суждения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Имеется суждение, содержащее авторскую позицию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 не соответствует заданию (не содержит позиции автора)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0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 Лаконичность суждения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точное, сформулировано одним предложением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Суждение сформулировано одним предложением, но формулировка требует коррекции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Суждение сформулировано несколькими предложениями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 Полнота </a:t>
                      </a:r>
                      <a:r>
                        <a:rPr lang="ru-RU" sz="1800" dirty="0" smtClean="0">
                          <a:effectLst/>
                        </a:rPr>
                        <a:t>суждения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Суждение учитывает всю контекстную информацию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Суждение учитывает более половины контекстной информации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Суждение охватывает не более 1\3 информации текста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88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 </a:t>
                      </a:r>
                      <a:r>
                        <a:rPr lang="ru-RU" sz="1800" dirty="0" smtClean="0">
                          <a:effectLst/>
                        </a:rPr>
                        <a:t>б.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4358E-BE9D-40A6-BF8F-A62F9E381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Станция № 2 «Грот смысла»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7D097-15F3-47AE-A26F-58EA04026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Учителям предлагается выписать аргументы из предложенных текстов к двум противоположным точкам зрения.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27" y="6082812"/>
            <a:ext cx="866775" cy="64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" y="2776074"/>
            <a:ext cx="5944041" cy="1948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9" y="5101386"/>
            <a:ext cx="5879946" cy="981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6" y="3424922"/>
            <a:ext cx="6076914" cy="18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69"/>
            <a:ext cx="10515600" cy="926123"/>
          </a:xfrm>
        </p:spPr>
        <p:txBody>
          <a:bodyPr/>
          <a:lstStyle/>
          <a:p>
            <a:pPr algn="ctr"/>
            <a:r>
              <a:rPr lang="ru-RU" dirty="0" smtClean="0"/>
              <a:t>Критерии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71253"/>
              </p:ext>
            </p:extLst>
          </p:nvPr>
        </p:nvGraphicFramePr>
        <p:xfrm>
          <a:off x="1681797" y="1076503"/>
          <a:ext cx="8828405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1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Параметры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Баллы 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аргументов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аргумента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аргумента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аргумент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86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текстов, из которых приведены аргументы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3-текста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1-2 текста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Лаконичность и однозначность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 аргументы выражены одним предложением, не требуют уточнения, пояснения, трактуются одинаково всеми членами жюри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 аргументы выражены одним предложением. 1-2 аргумента сформулированы недостаточно корректно.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Часть аргументов сформулированы более, чем 1 предложение, или более 3-х аргументов сформулированы некорректно.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6CF48-747D-45E4-87C8-844929B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Станция № 3 «Сокровищница мыслей»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C674E-926C-4EFE-9310-1D8C773EC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146"/>
            <a:ext cx="10515600" cy="4849090"/>
          </a:xfrm>
        </p:spPr>
        <p:txBody>
          <a:bodyPr>
            <a:normAutofit/>
          </a:bodyPr>
          <a:lstStyle/>
          <a:p>
            <a:r>
              <a:rPr lang="ru-RU" dirty="0"/>
              <a:t>проверяет умение выделять авторскую позицию в </a:t>
            </a:r>
            <a:r>
              <a:rPr lang="ru-RU" dirty="0" err="1"/>
              <a:t>несплошном</a:t>
            </a:r>
            <a:r>
              <a:rPr lang="ru-RU" dirty="0"/>
              <a:t> тексте. Педагогам даются три </a:t>
            </a:r>
            <a:r>
              <a:rPr lang="ru-RU" dirty="0" err="1"/>
              <a:t>демотиватора</a:t>
            </a:r>
            <a:r>
              <a:rPr lang="ru-RU" dirty="0"/>
              <a:t>, нужно сформулировать суждение типа «что хотел сказать автор» и обосновать </a:t>
            </a:r>
            <a:r>
              <a:rPr lang="ru-RU" dirty="0" smtClean="0"/>
              <a:t>его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550" y="6024196"/>
            <a:ext cx="866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PK1\Downloads\1423000447_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415" y="117231"/>
            <a:ext cx="7162799" cy="66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</TotalTime>
  <Words>638</Words>
  <Application>Microsoft Office PowerPoint</Application>
  <PresentationFormat>Широкоэкранный</PresentationFormat>
  <Paragraphs>181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AngsanaUPC</vt:lpstr>
      <vt:lpstr>Arial</vt:lpstr>
      <vt:lpstr>Calibri</vt:lpstr>
      <vt:lpstr>Calibri Light</vt:lpstr>
      <vt:lpstr>Times New Roman</vt:lpstr>
      <vt:lpstr>Тема Office</vt:lpstr>
      <vt:lpstr> Образовательная игра «Жемчужина смысла» как средство повышения методической компетенции учителей в вопросах формирования и оценки умений смыслового чтения </vt:lpstr>
      <vt:lpstr>Презентация PowerPoint</vt:lpstr>
      <vt:lpstr>Станция №1 «Глубины текста»</vt:lpstr>
      <vt:lpstr>Презентация PowerPoint</vt:lpstr>
      <vt:lpstr>Критерии </vt:lpstr>
      <vt:lpstr>Станция № 2 «Грот смысла»</vt:lpstr>
      <vt:lpstr>Критерии</vt:lpstr>
      <vt:lpstr>Станция № 3 «Сокровищница мыслей»</vt:lpstr>
      <vt:lpstr>Презентация PowerPoint</vt:lpstr>
      <vt:lpstr>Презентация PowerPoint</vt:lpstr>
      <vt:lpstr>Презентация PowerPoint</vt:lpstr>
      <vt:lpstr>Критерии и параметры оценивания:</vt:lpstr>
      <vt:lpstr>Станция №4 «Галерея Посейдона»</vt:lpstr>
      <vt:lpstr>Презентация PowerPoint</vt:lpstr>
      <vt:lpstr>Критерии</vt:lpstr>
      <vt:lpstr>Станция №5 «Ожерелье сути»</vt:lpstr>
      <vt:lpstr>Критерии</vt:lpstr>
      <vt:lpstr>Проблемы, которые возникли у участников:</vt:lpstr>
      <vt:lpstr>Положительный эффект игры: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Игра-квест «Жемчужина смысла»</dc:title>
  <dc:creator>Елена Воденникова</dc:creator>
  <cp:lastModifiedBy>Елена</cp:lastModifiedBy>
  <cp:revision>30</cp:revision>
  <dcterms:created xsi:type="dcterms:W3CDTF">2017-08-24T12:17:45Z</dcterms:created>
  <dcterms:modified xsi:type="dcterms:W3CDTF">2017-11-02T01:17:32Z</dcterms:modified>
</cp:coreProperties>
</file>